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  <p:sldMasterId id="2147483804" r:id="rId3"/>
  </p:sldMasterIdLst>
  <p:notesMasterIdLst>
    <p:notesMasterId r:id="rId17"/>
  </p:notesMasterIdLst>
  <p:sldIdLst>
    <p:sldId id="257" r:id="rId4"/>
    <p:sldId id="293" r:id="rId5"/>
    <p:sldId id="378" r:id="rId6"/>
    <p:sldId id="294" r:id="rId7"/>
    <p:sldId id="379" r:id="rId8"/>
    <p:sldId id="381" r:id="rId9"/>
    <p:sldId id="385" r:id="rId10"/>
    <p:sldId id="382" r:id="rId11"/>
    <p:sldId id="383" r:id="rId12"/>
    <p:sldId id="384" r:id="rId13"/>
    <p:sldId id="386" r:id="rId14"/>
    <p:sldId id="309" r:id="rId15"/>
    <p:sldId id="38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681" y="1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05FA-A666-4D86-91E5-3408A3DC765B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2C2A-5598-465B-BCFB-5DF5D99A6E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7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9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19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80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53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分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>
            <p:custDataLst>
              <p:custData r:id="rId1"/>
            </p:custDataLst>
          </p:nvPr>
        </p:nvGrpSpPr>
        <p:grpSpPr>
          <a:xfrm>
            <a:off x="-1" y="0"/>
            <a:ext cx="8801095" cy="6858000"/>
            <a:chOff x="-1" y="0"/>
            <a:chExt cx="8801095" cy="6858000"/>
          </a:xfrm>
        </p:grpSpPr>
        <p:sp>
          <p:nvSpPr>
            <p:cNvPr id="4" name="直角三角形 3"/>
            <p:cNvSpPr/>
            <p:nvPr/>
          </p:nvSpPr>
          <p:spPr>
            <a:xfrm>
              <a:off x="4383740" y="0"/>
              <a:ext cx="2084295" cy="6858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0"/>
              <a:ext cx="4383740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6" name="矩形 5"/>
            <p:cNvSpPr/>
            <p:nvPr/>
          </p:nvSpPr>
          <p:spPr>
            <a:xfrm>
              <a:off x="1299883" y="2751433"/>
              <a:ext cx="6983502" cy="722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7" name="直角三角形 6"/>
            <p:cNvSpPr/>
            <p:nvPr/>
          </p:nvSpPr>
          <p:spPr>
            <a:xfrm>
              <a:off x="3635187" y="0"/>
              <a:ext cx="2084295" cy="68580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0"/>
              <a:ext cx="3635187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9" name="矩形 8"/>
            <p:cNvSpPr/>
            <p:nvPr/>
          </p:nvSpPr>
          <p:spPr>
            <a:xfrm>
              <a:off x="1817592" y="1258810"/>
              <a:ext cx="6983502" cy="14926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2707339" y="0"/>
              <a:ext cx="2084295" cy="6858000"/>
            </a:xfrm>
            <a:prstGeom prst="rt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63500" dist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0"/>
              <a:ext cx="2707338" cy="685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099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7684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" dist="127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直角三角形 3"/>
          <p:cNvSpPr/>
          <p:nvPr userDrawn="1"/>
        </p:nvSpPr>
        <p:spPr>
          <a:xfrm flipH="1">
            <a:off x="0" y="321129"/>
            <a:ext cx="9144000" cy="447274"/>
          </a:xfrm>
          <a:prstGeom prst="rtTriangle">
            <a:avLst/>
          </a:prstGeom>
          <a:solidFill>
            <a:schemeClr val="accent6">
              <a:lumMod val="50000"/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五邊形 11"/>
          <p:cNvSpPr/>
          <p:nvPr userDrawn="1"/>
        </p:nvSpPr>
        <p:spPr>
          <a:xfrm flipH="1">
            <a:off x="7836460" y="0"/>
            <a:ext cx="523767" cy="768403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8360228" y="0"/>
            <a:ext cx="783771" cy="7684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696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3597087" y="1311092"/>
            <a:ext cx="1949823" cy="9143999"/>
          </a:xfrm>
          <a:prstGeom prst="triangle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254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1" y="4171408"/>
            <a:ext cx="9144000" cy="2686595"/>
          </a:xfrm>
          <a:prstGeom prst="triangle">
            <a:avLst>
              <a:gd name="adj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12700" dir="16200000" sx="101000" sy="101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等腰三角形 4"/>
          <p:cNvSpPr/>
          <p:nvPr userDrawn="1"/>
        </p:nvSpPr>
        <p:spPr>
          <a:xfrm>
            <a:off x="0" y="4908177"/>
            <a:ext cx="9144000" cy="1949824"/>
          </a:xfrm>
          <a:prstGeom prst="triangle">
            <a:avLst>
              <a:gd name="adj" fmla="val 10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25400" dir="10800000" sx="102000" sy="102000" algn="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63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0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45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3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72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97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11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48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7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4929-CB4F-4B72-ACFC-17C7E7DAA983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44F2-37AD-4727-994E-8BEB11F688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65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3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07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539932" y="1041898"/>
            <a:ext cx="822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高雄市水利局</a:t>
            </a:r>
            <a:endParaRPr lang="en-US" altLang="zh-TW" sz="5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用戶接管型式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蜈蚣腳接法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</a:p>
        </p:txBody>
      </p:sp>
      <p:cxnSp>
        <p:nvCxnSpPr>
          <p:cNvPr id="28" name="直線接點 27"/>
          <p:cNvCxnSpPr>
            <a:cxnSpLocks/>
          </p:cNvCxnSpPr>
          <p:nvPr/>
        </p:nvCxnSpPr>
        <p:spPr>
          <a:xfrm flipV="1">
            <a:off x="539932" y="2891481"/>
            <a:ext cx="8229599" cy="559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39932" y="3153958"/>
            <a:ext cx="689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2021.09 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教育訓練手冊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CF5FA1-6105-41D7-A5F6-8EF74A67E38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865" y="1122219"/>
            <a:ext cx="726594" cy="72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34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步驟九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CCDBFA6A-EFDD-4945-AABD-363D34ABD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" y="897566"/>
            <a:ext cx="4213654" cy="3396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0EE03A28-2108-42CF-8958-610586586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2" y="3594498"/>
            <a:ext cx="4338123" cy="3139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圖說文字 31">
            <a:extLst>
              <a:ext uri="{FF2B5EF4-FFF2-40B4-BE49-F238E27FC236}">
                <a16:creationId xmlns:a16="http://schemas.microsoft.com/office/drawing/2014/main" id="{BBE3581E-BC94-429E-9F99-6FAF2DE10610}"/>
              </a:ext>
            </a:extLst>
          </p:cNvPr>
          <p:cNvSpPr/>
          <p:nvPr/>
        </p:nvSpPr>
        <p:spPr>
          <a:xfrm>
            <a:off x="2271876" y="1008496"/>
            <a:ext cx="3263951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格式存檔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箭號: 彎曲 1">
            <a:extLst>
              <a:ext uri="{FF2B5EF4-FFF2-40B4-BE49-F238E27FC236}">
                <a16:creationId xmlns:a16="http://schemas.microsoft.com/office/drawing/2014/main" id="{25F58484-B76C-4DB8-A095-0C75D2645317}"/>
              </a:ext>
            </a:extLst>
          </p:cNvPr>
          <p:cNvSpPr/>
          <p:nvPr/>
        </p:nvSpPr>
        <p:spPr>
          <a:xfrm rot="5400000">
            <a:off x="5158948" y="2162434"/>
            <a:ext cx="1086192" cy="15557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7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步驟十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圖說文字 31">
            <a:extLst>
              <a:ext uri="{FF2B5EF4-FFF2-40B4-BE49-F238E27FC236}">
                <a16:creationId xmlns:a16="http://schemas.microsoft.com/office/drawing/2014/main" id="{BBE3581E-BC94-429E-9F99-6FAF2DE10610}"/>
              </a:ext>
            </a:extLst>
          </p:cNvPr>
          <p:cNvSpPr/>
          <p:nvPr/>
        </p:nvSpPr>
        <p:spPr>
          <a:xfrm>
            <a:off x="3447779" y="744072"/>
            <a:ext cx="4722048" cy="612648"/>
          </a:xfrm>
          <a:prstGeom prst="wedgeRectCallout">
            <a:avLst>
              <a:gd name="adj1" fmla="val -42140"/>
              <a:gd name="adj2" fmla="val 10065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檔案，按照規範留下必要欄位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id="{64BC4AC0-3378-450A-B524-0B3DE8F3A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7" y="1691164"/>
            <a:ext cx="6047063" cy="2664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流程圖: 程序 7">
            <a:extLst>
              <a:ext uri="{FF2B5EF4-FFF2-40B4-BE49-F238E27FC236}">
                <a16:creationId xmlns:a16="http://schemas.microsoft.com/office/drawing/2014/main" id="{3FC21D82-C483-4A0C-B075-BF82AE195A67}"/>
              </a:ext>
            </a:extLst>
          </p:cNvPr>
          <p:cNvSpPr/>
          <p:nvPr/>
        </p:nvSpPr>
        <p:spPr>
          <a:xfrm>
            <a:off x="424247" y="4874602"/>
            <a:ext cx="3253120" cy="930056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將接法型式欄位加入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箭頭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D759C3D1-DFF4-4686-A1F1-48C62C2FBF41}"/>
              </a:ext>
            </a:extLst>
          </p:cNvPr>
          <p:cNvSpPr/>
          <p:nvPr/>
        </p:nvSpPr>
        <p:spPr>
          <a:xfrm>
            <a:off x="3697899" y="5339630"/>
            <a:ext cx="486276" cy="271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 descr="一張含有 桌 的圖片&#10;&#10;自動產生的描述">
            <a:extLst>
              <a:ext uri="{FF2B5EF4-FFF2-40B4-BE49-F238E27FC236}">
                <a16:creationId xmlns:a16="http://schemas.microsoft.com/office/drawing/2014/main" id="{99041BD6-84A1-44B5-87DF-D602318A1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07" y="4651157"/>
            <a:ext cx="4545927" cy="1902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1C5068D-908D-4BF2-8B70-C7B8CE768CB5}"/>
              </a:ext>
            </a:extLst>
          </p:cNvPr>
          <p:cNvSpPr/>
          <p:nvPr/>
        </p:nvSpPr>
        <p:spPr>
          <a:xfrm>
            <a:off x="4973593" y="4750541"/>
            <a:ext cx="500449" cy="180274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箭號: 彎曲 1">
            <a:extLst>
              <a:ext uri="{FF2B5EF4-FFF2-40B4-BE49-F238E27FC236}">
                <a16:creationId xmlns:a16="http://schemas.microsoft.com/office/drawing/2014/main" id="{A867C61A-35E7-4CA8-B2BF-6FC8A24565E6}"/>
              </a:ext>
            </a:extLst>
          </p:cNvPr>
          <p:cNvSpPr/>
          <p:nvPr/>
        </p:nvSpPr>
        <p:spPr>
          <a:xfrm rot="5400000">
            <a:off x="7035124" y="2710263"/>
            <a:ext cx="875249" cy="15384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2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499C087C-4CE5-44B2-8B71-7D1568565DF3}"/>
              </a:ext>
            </a:extLst>
          </p:cNvPr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步驟十一</a:t>
            </a:r>
          </a:p>
        </p:txBody>
      </p:sp>
      <p:pic>
        <p:nvPicPr>
          <p:cNvPr id="16" name="圖形 15" descr="燈泡">
            <a:extLst>
              <a:ext uri="{FF2B5EF4-FFF2-40B4-BE49-F238E27FC236}">
                <a16:creationId xmlns:a16="http://schemas.microsoft.com/office/drawing/2014/main" id="{0EC0CF8E-D620-42B6-8B81-1BE9E7144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423" y="1080771"/>
            <a:ext cx="914400" cy="914400"/>
          </a:xfrm>
          <a:prstGeom prst="rect">
            <a:avLst/>
          </a:prstGeom>
        </p:spPr>
      </p:pic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157C5BD8-B591-4ACC-923A-5D83444A8E19}"/>
              </a:ext>
            </a:extLst>
          </p:cNvPr>
          <p:cNvCxnSpPr>
            <a:cxnSpLocks/>
          </p:cNvCxnSpPr>
          <p:nvPr/>
        </p:nvCxnSpPr>
        <p:spPr>
          <a:xfrm>
            <a:off x="226423" y="2144873"/>
            <a:ext cx="86301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984BF15-BA98-4B56-AA5B-B1108528C68E}"/>
              </a:ext>
            </a:extLst>
          </p:cNvPr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DC7374-58FA-418D-B61C-6B016EDA8374}"/>
              </a:ext>
            </a:extLst>
          </p:cNvPr>
          <p:cNvSpPr txBox="1"/>
          <p:nvPr/>
        </p:nvSpPr>
        <p:spPr>
          <a:xfrm>
            <a:off x="1018902" y="1006695"/>
            <a:ext cx="7977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完成蜈蚣腳文字檔案後，再與其他圖層一同繳交至水利局</a:t>
            </a:r>
          </a:p>
        </p:txBody>
      </p:sp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0AA49C3D-1321-41DD-9FCD-AC10C62A4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9" y="2294576"/>
            <a:ext cx="7503588" cy="4089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90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499C087C-4CE5-44B2-8B71-7D1568565DF3}"/>
              </a:ext>
            </a:extLst>
          </p:cNvPr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步驟十二</a:t>
            </a:r>
          </a:p>
        </p:txBody>
      </p:sp>
      <p:pic>
        <p:nvPicPr>
          <p:cNvPr id="16" name="圖形 15" descr="燈泡">
            <a:extLst>
              <a:ext uri="{FF2B5EF4-FFF2-40B4-BE49-F238E27FC236}">
                <a16:creationId xmlns:a16="http://schemas.microsoft.com/office/drawing/2014/main" id="{0EC0CF8E-D620-42B6-8B81-1BE9E7144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423" y="1080771"/>
            <a:ext cx="914400" cy="914400"/>
          </a:xfrm>
          <a:prstGeom prst="rect">
            <a:avLst/>
          </a:prstGeom>
        </p:spPr>
      </p:pic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157C5BD8-B591-4ACC-923A-5D83444A8E19}"/>
              </a:ext>
            </a:extLst>
          </p:cNvPr>
          <p:cNvCxnSpPr>
            <a:cxnSpLocks/>
          </p:cNvCxnSpPr>
          <p:nvPr/>
        </p:nvCxnSpPr>
        <p:spPr>
          <a:xfrm>
            <a:off x="226423" y="2008503"/>
            <a:ext cx="86301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984BF15-BA98-4B56-AA5B-B1108528C68E}"/>
              </a:ext>
            </a:extLst>
          </p:cNvPr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fld>
            <a:endParaRPr lang="zh-TW" alt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9DC7374-58FA-418D-B61C-6B016EDA8374}"/>
              </a:ext>
            </a:extLst>
          </p:cNvPr>
          <p:cNvSpPr txBox="1"/>
          <p:nvPr/>
        </p:nvSpPr>
        <p:spPr>
          <a:xfrm>
            <a:off x="1018902" y="1006695"/>
            <a:ext cx="797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新版蜈蚣腳文字呈現畫面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303E76-C164-4E77-B384-599ADB2AB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73" y="2329250"/>
            <a:ext cx="6463290" cy="39294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278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3255907" y="953009"/>
            <a:ext cx="442391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開啟已數化完成之竣工圖檔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2CDF0F-20C7-431C-B0B1-4755902A2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5" y="1970902"/>
            <a:ext cx="3971706" cy="2496066"/>
          </a:xfrm>
          <a:prstGeom prst="rect">
            <a:avLst/>
          </a:prstGeom>
        </p:spPr>
      </p:pic>
      <p:pic>
        <p:nvPicPr>
          <p:cNvPr id="8" name="圖片 7" descr="一張含有 電子用品, 電路 的圖片&#10;&#10;自動產生的描述">
            <a:extLst>
              <a:ext uri="{FF2B5EF4-FFF2-40B4-BE49-F238E27FC236}">
                <a16:creationId xmlns:a16="http://schemas.microsoft.com/office/drawing/2014/main" id="{D630E558-315F-4F13-9E48-493820723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77" y="3129349"/>
            <a:ext cx="4069663" cy="2381765"/>
          </a:xfrm>
          <a:prstGeom prst="rect">
            <a:avLst/>
          </a:prstGeom>
          <a:ln>
            <a:solidFill>
              <a:srgbClr val="1E2C3E"/>
            </a:solidFill>
          </a:ln>
        </p:spPr>
      </p:pic>
    </p:spTree>
    <p:extLst>
      <p:ext uri="{BB962C8B-B14F-4D97-AF65-F5344CB8AC3E}">
        <p14:creationId xmlns:p14="http://schemas.microsoft.com/office/powerpoint/2010/main" val="353482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id="{6E8C3F02-0F81-4A7B-93DC-578D9CD2199B}"/>
              </a:ext>
            </a:extLst>
          </p:cNvPr>
          <p:cNvSpPr/>
          <p:nvPr/>
        </p:nvSpPr>
        <p:spPr>
          <a:xfrm>
            <a:off x="2191029" y="4928590"/>
            <a:ext cx="6248636" cy="1305394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依照每戶接管位置數化蜈蚣腳接法型式，例如：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，最好是以圖塊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(BLOCK)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方式製作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418786" y="4801801"/>
            <a:ext cx="714638" cy="71463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53E2829-79C8-4945-BB91-5A4FE447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26" y="905131"/>
            <a:ext cx="6451983" cy="38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1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id="{6E8C3F02-0F81-4A7B-93DC-578D9CD2199B}"/>
              </a:ext>
            </a:extLst>
          </p:cNvPr>
          <p:cNvSpPr/>
          <p:nvPr/>
        </p:nvSpPr>
        <p:spPr>
          <a:xfrm>
            <a:off x="1654891" y="5130109"/>
            <a:ext cx="5417674" cy="1429278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請將蜈蚣腳接法文字圖塊放置同一圖層，蜈蚣腳接法型式的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XY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座標必須為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座標，且與實際接管位置相符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070825" y="5023907"/>
            <a:ext cx="714638" cy="71463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8964F7E-5A66-4E35-9C23-A7E8ECCCE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3" y="1013252"/>
            <a:ext cx="7024816" cy="40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5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04503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步驟四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流程圖: 程序 17">
            <a:extLst>
              <a:ext uri="{FF2B5EF4-FFF2-40B4-BE49-F238E27FC236}">
                <a16:creationId xmlns:a16="http://schemas.microsoft.com/office/drawing/2014/main" id="{6E8C3F02-0F81-4A7B-93DC-578D9CD2199B}"/>
              </a:ext>
            </a:extLst>
          </p:cNvPr>
          <p:cNvSpPr/>
          <p:nvPr/>
        </p:nvSpPr>
        <p:spPr>
          <a:xfrm>
            <a:off x="701245" y="5209400"/>
            <a:ext cx="8059695" cy="930056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CAD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指令，資料萃取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(Data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Extraction)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將接法文字轉換成文字檔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形 16" descr="手背向前食指朝右指">
            <a:extLst>
              <a:ext uri="{FF2B5EF4-FFF2-40B4-BE49-F238E27FC236}">
                <a16:creationId xmlns:a16="http://schemas.microsoft.com/office/drawing/2014/main" id="{4FE9821C-9E63-4558-AD95-43256071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812508" y="5858331"/>
            <a:ext cx="714638" cy="714638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BE72EB20-3C18-4013-8452-FAECA3EEF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2" y="1050325"/>
            <a:ext cx="3991145" cy="3843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F3AC45FC-76F5-4713-9793-B661C2AED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54" y="1241854"/>
            <a:ext cx="4292136" cy="3534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81506730-6140-4874-A619-5D93C00E0171}"/>
              </a:ext>
            </a:extLst>
          </p:cNvPr>
          <p:cNvSpPr/>
          <p:nvPr/>
        </p:nvSpPr>
        <p:spPr>
          <a:xfrm>
            <a:off x="3804381" y="2959443"/>
            <a:ext cx="1007075" cy="401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95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步驟五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A7B94506-DB58-4F9E-AA4E-EBC38D52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81" y="3130297"/>
            <a:ext cx="4328066" cy="3457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53595519-655D-4168-A67F-C5990B53D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" b="1141"/>
          <a:stretch/>
        </p:blipFill>
        <p:spPr>
          <a:xfrm>
            <a:off x="226426" y="939114"/>
            <a:ext cx="4450606" cy="3144794"/>
          </a:xfrm>
          <a:prstGeom prst="rect">
            <a:avLst/>
          </a:prstGeom>
        </p:spPr>
      </p:pic>
      <p:sp>
        <p:nvSpPr>
          <p:cNvPr id="3" name="箭號: 彎曲 2">
            <a:extLst>
              <a:ext uri="{FF2B5EF4-FFF2-40B4-BE49-F238E27FC236}">
                <a16:creationId xmlns:a16="http://schemas.microsoft.com/office/drawing/2014/main" id="{18DDC622-9141-4FF4-9144-B1A6E75CC46B}"/>
              </a:ext>
            </a:extLst>
          </p:cNvPr>
          <p:cNvSpPr/>
          <p:nvPr/>
        </p:nvSpPr>
        <p:spPr>
          <a:xfrm rot="5400000">
            <a:off x="5477132" y="1677431"/>
            <a:ext cx="932935" cy="16681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4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步驟六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id="{F830E072-19BD-4EFF-8D38-7E68CB49F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974805"/>
            <a:ext cx="6103567" cy="3447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5B5D53D-4EAE-47D4-973B-4D8F4DD3C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84" y="3767733"/>
            <a:ext cx="4197189" cy="2907227"/>
          </a:xfrm>
          <a:prstGeom prst="rect">
            <a:avLst/>
          </a:prstGeom>
        </p:spPr>
      </p:pic>
      <p:sp>
        <p:nvSpPr>
          <p:cNvPr id="15" name="矩形圖說文字 31">
            <a:extLst>
              <a:ext uri="{FF2B5EF4-FFF2-40B4-BE49-F238E27FC236}">
                <a16:creationId xmlns:a16="http://schemas.microsoft.com/office/drawing/2014/main" id="{5379146A-06F2-41DF-BE78-5A08E934EB3F}"/>
              </a:ext>
            </a:extLst>
          </p:cNvPr>
          <p:cNvSpPr/>
          <p:nvPr/>
        </p:nvSpPr>
        <p:spPr>
          <a:xfrm>
            <a:off x="6910327" y="3090267"/>
            <a:ext cx="1764116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實際案例介面</a:t>
            </a:r>
          </a:p>
        </p:txBody>
      </p:sp>
    </p:spTree>
    <p:extLst>
      <p:ext uri="{BB962C8B-B14F-4D97-AF65-F5344CB8AC3E}">
        <p14:creationId xmlns:p14="http://schemas.microsoft.com/office/powerpoint/2010/main" val="11402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步驟七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B4FC14A-BC34-42AA-9F21-D55BA3385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2" y="842766"/>
            <a:ext cx="5868528" cy="3816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 descr="一張含有 桌 的圖片&#10;&#10;自動產生的描述">
            <a:extLst>
              <a:ext uri="{FF2B5EF4-FFF2-40B4-BE49-F238E27FC236}">
                <a16:creationId xmlns:a16="http://schemas.microsoft.com/office/drawing/2014/main" id="{B621237A-879E-4386-809A-9E665B59D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91" y="4091744"/>
            <a:ext cx="3926271" cy="2705296"/>
          </a:xfrm>
          <a:prstGeom prst="rect">
            <a:avLst/>
          </a:prstGeom>
        </p:spPr>
      </p:pic>
      <p:sp>
        <p:nvSpPr>
          <p:cNvPr id="7" name="矩形圖說文字 31">
            <a:extLst>
              <a:ext uri="{FF2B5EF4-FFF2-40B4-BE49-F238E27FC236}">
                <a16:creationId xmlns:a16="http://schemas.microsoft.com/office/drawing/2014/main" id="{5F768B10-3A31-4764-A78F-691256B57176}"/>
              </a:ext>
            </a:extLst>
          </p:cNvPr>
          <p:cNvSpPr/>
          <p:nvPr/>
        </p:nvSpPr>
        <p:spPr>
          <a:xfrm>
            <a:off x="7243961" y="3343621"/>
            <a:ext cx="1764116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實際案例介面</a:t>
            </a:r>
          </a:p>
        </p:txBody>
      </p:sp>
    </p:spTree>
    <p:extLst>
      <p:ext uri="{BB962C8B-B14F-4D97-AF65-F5344CB8AC3E}">
        <p14:creationId xmlns:p14="http://schemas.microsoft.com/office/powerpoint/2010/main" val="228768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129217" y="60960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步驟八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169827" y="-595"/>
            <a:ext cx="101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89D6A-DCCF-4CB7-A37C-6C81750AE626}" type="slidenum">
              <a:rPr lang="zh-TW" altLang="en-US" sz="40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fld>
            <a:endParaRPr lang="zh-TW" alt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8B7C057-E374-41FF-A1B4-9D4238054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81" y="3237252"/>
            <a:ext cx="4040660" cy="3620748"/>
          </a:xfrm>
          <a:prstGeom prst="rect">
            <a:avLst/>
          </a:prstGeom>
        </p:spPr>
      </p:pic>
      <p:sp>
        <p:nvSpPr>
          <p:cNvPr id="9" name="矩形圖說文字 31">
            <a:extLst>
              <a:ext uri="{FF2B5EF4-FFF2-40B4-BE49-F238E27FC236}">
                <a16:creationId xmlns:a16="http://schemas.microsoft.com/office/drawing/2014/main" id="{77ADC9AE-B185-4CA8-AEFC-86F676FC71C7}"/>
              </a:ext>
            </a:extLst>
          </p:cNvPr>
          <p:cNvSpPr/>
          <p:nvPr/>
        </p:nvSpPr>
        <p:spPr>
          <a:xfrm>
            <a:off x="5849157" y="2418926"/>
            <a:ext cx="2825767" cy="612648"/>
          </a:xfrm>
          <a:prstGeom prst="wedgeRectCallout">
            <a:avLst>
              <a:gd name="adj1" fmla="val -44364"/>
              <a:gd name="adj2" fmla="val 10468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預覽畫面呈現</a:t>
            </a:r>
          </a:p>
        </p:txBody>
      </p:sp>
      <p:pic>
        <p:nvPicPr>
          <p:cNvPr id="4" name="圖片 3" descr="一張含有 桌 的圖片&#10;&#10;自動產生的描述">
            <a:extLst>
              <a:ext uri="{FF2B5EF4-FFF2-40B4-BE49-F238E27FC236}">
                <a16:creationId xmlns:a16="http://schemas.microsoft.com/office/drawing/2014/main" id="{8E37163B-C971-4AA4-B103-AECC55F30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7" y="912969"/>
            <a:ext cx="5075797" cy="3613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814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分鏡腳本配置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bcfa3596-6baa-40c3-bdd6-0d0d22d229f7" Revision="1" Stencil="System.MyShapes" StencilVersion="1.0"/>
</Control>
</file>

<file path=customXml/itemProps1.xml><?xml version="1.0" encoding="utf-8"?>
<ds:datastoreItem xmlns:ds="http://schemas.openxmlformats.org/officeDocument/2006/customXml" ds:itemID="{2A6DAB52-DA28-453A-9DA8-04EB73D7656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</TotalTime>
  <Words>195</Words>
  <Application>Microsoft Office PowerPoint</Application>
  <PresentationFormat>如螢幕大小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Arial</vt:lpstr>
      <vt:lpstr>Calibri</vt:lpstr>
      <vt:lpstr>Calibri Light</vt:lpstr>
      <vt:lpstr>Office Theme</vt:lpstr>
      <vt:lpstr>分鏡腳本配置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張簡培智</dc:creator>
  <cp:lastModifiedBy>eillian shang</cp:lastModifiedBy>
  <cp:revision>371</cp:revision>
  <dcterms:created xsi:type="dcterms:W3CDTF">2017-04-05T03:09:13Z</dcterms:created>
  <dcterms:modified xsi:type="dcterms:W3CDTF">2021-09-01T09:22:50Z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