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2"/>
    <p:sldMasterId id="2147483804" r:id="rId3"/>
  </p:sldMasterIdLst>
  <p:notesMasterIdLst>
    <p:notesMasterId r:id="rId20"/>
  </p:notesMasterIdLst>
  <p:handoutMasterIdLst>
    <p:handoutMasterId r:id="rId21"/>
  </p:handoutMasterIdLst>
  <p:sldIdLst>
    <p:sldId id="257" r:id="rId4"/>
    <p:sldId id="259" r:id="rId5"/>
    <p:sldId id="260" r:id="rId6"/>
    <p:sldId id="293" r:id="rId7"/>
    <p:sldId id="378" r:id="rId8"/>
    <p:sldId id="379" r:id="rId9"/>
    <p:sldId id="544" r:id="rId10"/>
    <p:sldId id="380" r:id="rId11"/>
    <p:sldId id="545" r:id="rId12"/>
    <p:sldId id="546" r:id="rId13"/>
    <p:sldId id="486" r:id="rId14"/>
    <p:sldId id="530" r:id="rId15"/>
    <p:sldId id="536" r:id="rId16"/>
    <p:sldId id="537" r:id="rId17"/>
    <p:sldId id="548" r:id="rId18"/>
    <p:sldId id="53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64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833" y="1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69AF36-1CF4-4AD0-B464-DE74E97BD33C}" type="doc">
      <dgm:prSet loTypeId="urn:microsoft.com/office/officeart/2005/8/layout/chevron1" loCatId="process" qsTypeId="urn:microsoft.com/office/officeart/2005/8/quickstyle/simple4" qsCatId="simple" csTypeId="urn:microsoft.com/office/officeart/2005/8/colors/colorful5" csCatId="colorful" phldr="1"/>
      <dgm:spPr/>
    </dgm:pt>
    <dgm:pt modelId="{1143A555-4605-4414-9071-6EECB9519CB6}">
      <dgm:prSet phldrT="[文字]"/>
      <dgm:spPr/>
      <dgm:t>
        <a:bodyPr/>
        <a:lstStyle/>
        <a:p>
          <a:r>
            <a:rPr lang="zh-TW" altLang="en-US" b="1" baseline="0" dirty="0">
              <a:latin typeface="Arial" panose="020B0604020202020204" pitchFamily="34" charset="0"/>
              <a:ea typeface="微軟正黑體" panose="020B0604030504040204" pitchFamily="34" charset="-120"/>
            </a:rPr>
            <a:t>鍵入帳號密碼</a:t>
          </a:r>
        </a:p>
      </dgm:t>
    </dgm:pt>
    <dgm:pt modelId="{6B5BA42D-7F87-40AF-B19E-336E3B04D36D}" type="parTrans" cxnId="{63E2C4F6-F6CA-43E6-AF07-D931DB149552}">
      <dgm:prSet/>
      <dgm:spPr/>
      <dgm:t>
        <a:bodyPr/>
        <a:lstStyle/>
        <a:p>
          <a:endParaRPr lang="zh-TW" altLang="en-US" baseline="0">
            <a:latin typeface="Arial" panose="020B0604020202020204" pitchFamily="34" charset="0"/>
            <a:ea typeface="微軟正黑體" panose="020B0604030504040204" pitchFamily="34" charset="-120"/>
          </a:endParaRPr>
        </a:p>
      </dgm:t>
    </dgm:pt>
    <dgm:pt modelId="{E23423B0-E853-4FC1-81F2-ACF4EDD40ED9}" type="sibTrans" cxnId="{63E2C4F6-F6CA-43E6-AF07-D931DB149552}">
      <dgm:prSet/>
      <dgm:spPr/>
      <dgm:t>
        <a:bodyPr/>
        <a:lstStyle/>
        <a:p>
          <a:endParaRPr lang="zh-TW" altLang="en-US" baseline="0">
            <a:latin typeface="Arial" panose="020B0604020202020204" pitchFamily="34" charset="0"/>
            <a:ea typeface="微軟正黑體" panose="020B0604030504040204" pitchFamily="34" charset="-120"/>
          </a:endParaRPr>
        </a:p>
      </dgm:t>
    </dgm:pt>
    <dgm:pt modelId="{6FA01054-295E-4DA2-B373-853C6E59220C}">
      <dgm:prSet phldrT="[文字]"/>
      <dgm:spPr/>
      <dgm:t>
        <a:bodyPr/>
        <a:lstStyle/>
        <a:p>
          <a:r>
            <a:rPr lang="zh-TW" altLang="en-US" b="1" baseline="0" dirty="0">
              <a:latin typeface="Arial" panose="020B0604020202020204" pitchFamily="34" charset="0"/>
              <a:ea typeface="微軟正黑體" panose="020B0604030504040204" pitchFamily="34" charset="-120"/>
            </a:rPr>
            <a:t>鍵入驗證碼</a:t>
          </a:r>
        </a:p>
      </dgm:t>
    </dgm:pt>
    <dgm:pt modelId="{598BE195-2844-4C5E-A036-3E76F10993EC}" type="parTrans" cxnId="{60F7C62B-C28C-48F2-B158-76CF17C1D58F}">
      <dgm:prSet/>
      <dgm:spPr/>
      <dgm:t>
        <a:bodyPr/>
        <a:lstStyle/>
        <a:p>
          <a:endParaRPr lang="zh-TW" altLang="en-US" baseline="0">
            <a:latin typeface="Arial" panose="020B0604020202020204" pitchFamily="34" charset="0"/>
            <a:ea typeface="微軟正黑體" panose="020B0604030504040204" pitchFamily="34" charset="-120"/>
          </a:endParaRPr>
        </a:p>
      </dgm:t>
    </dgm:pt>
    <dgm:pt modelId="{BC80DF8B-34C3-47F9-B2C5-CC7A57F1E29B}" type="sibTrans" cxnId="{60F7C62B-C28C-48F2-B158-76CF17C1D58F}">
      <dgm:prSet/>
      <dgm:spPr/>
      <dgm:t>
        <a:bodyPr/>
        <a:lstStyle/>
        <a:p>
          <a:endParaRPr lang="zh-TW" altLang="en-US" baseline="0">
            <a:latin typeface="Arial" panose="020B0604020202020204" pitchFamily="34" charset="0"/>
            <a:ea typeface="微軟正黑體" panose="020B0604030504040204" pitchFamily="34" charset="-120"/>
          </a:endParaRPr>
        </a:p>
      </dgm:t>
    </dgm:pt>
    <dgm:pt modelId="{05294BF7-3B40-4DDF-96C7-B610E304EC5B}">
      <dgm:prSet phldrT="[文字]"/>
      <dgm:spPr/>
      <dgm:t>
        <a:bodyPr/>
        <a:lstStyle/>
        <a:p>
          <a:r>
            <a:rPr lang="zh-TW" altLang="en-US" b="1" baseline="0" dirty="0">
              <a:latin typeface="Arial" panose="020B0604020202020204" pitchFamily="34" charset="0"/>
              <a:ea typeface="微軟正黑體" panose="020B0604030504040204" pitchFamily="34" charset="-120"/>
            </a:rPr>
            <a:t>登入系統</a:t>
          </a:r>
        </a:p>
      </dgm:t>
    </dgm:pt>
    <dgm:pt modelId="{7D66145E-A1F4-4508-92D7-508CD0803F6C}" type="parTrans" cxnId="{5E9C110D-7601-4268-A479-D03A69D3092D}">
      <dgm:prSet/>
      <dgm:spPr/>
      <dgm:t>
        <a:bodyPr/>
        <a:lstStyle/>
        <a:p>
          <a:endParaRPr lang="zh-TW" altLang="en-US" baseline="0">
            <a:latin typeface="Arial" panose="020B0604020202020204" pitchFamily="34" charset="0"/>
            <a:ea typeface="微軟正黑體" panose="020B0604030504040204" pitchFamily="34" charset="-120"/>
          </a:endParaRPr>
        </a:p>
      </dgm:t>
    </dgm:pt>
    <dgm:pt modelId="{A6623C61-7FB9-4FAB-8978-D7B430A1118C}" type="sibTrans" cxnId="{5E9C110D-7601-4268-A479-D03A69D3092D}">
      <dgm:prSet/>
      <dgm:spPr/>
      <dgm:t>
        <a:bodyPr/>
        <a:lstStyle/>
        <a:p>
          <a:endParaRPr lang="zh-TW" altLang="en-US" baseline="0">
            <a:latin typeface="Arial" panose="020B0604020202020204" pitchFamily="34" charset="0"/>
            <a:ea typeface="微軟正黑體" panose="020B0604030504040204" pitchFamily="34" charset="-120"/>
          </a:endParaRPr>
        </a:p>
      </dgm:t>
    </dgm:pt>
    <dgm:pt modelId="{34BA7E63-CC35-4E64-B09D-DF86CE8E9832}" type="pres">
      <dgm:prSet presAssocID="{B569AF36-1CF4-4AD0-B464-DE74E97BD33C}" presName="Name0" presStyleCnt="0">
        <dgm:presLayoutVars>
          <dgm:dir/>
          <dgm:animLvl val="lvl"/>
          <dgm:resizeHandles val="exact"/>
        </dgm:presLayoutVars>
      </dgm:prSet>
      <dgm:spPr/>
    </dgm:pt>
    <dgm:pt modelId="{3C30289D-4330-4E27-92AD-4AD7FFA82705}" type="pres">
      <dgm:prSet presAssocID="{1143A555-4605-4414-9071-6EECB9519CB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FAA1393-9723-4B48-86F5-D253037E9530}" type="pres">
      <dgm:prSet presAssocID="{E23423B0-E853-4FC1-81F2-ACF4EDD40ED9}" presName="parTxOnlySpace" presStyleCnt="0"/>
      <dgm:spPr/>
    </dgm:pt>
    <dgm:pt modelId="{C85735CB-BF0C-4D35-A48D-087C87066740}" type="pres">
      <dgm:prSet presAssocID="{6FA01054-295E-4DA2-B373-853C6E59220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FE8497C-D715-4779-B851-8634C5838482}" type="pres">
      <dgm:prSet presAssocID="{BC80DF8B-34C3-47F9-B2C5-CC7A57F1E29B}" presName="parTxOnlySpace" presStyleCnt="0"/>
      <dgm:spPr/>
    </dgm:pt>
    <dgm:pt modelId="{CD184FAD-D5E3-417F-8300-562758FBF870}" type="pres">
      <dgm:prSet presAssocID="{05294BF7-3B40-4DDF-96C7-B610E304EC5B}" presName="parTxOnly" presStyleLbl="node1" presStyleIdx="2" presStyleCnt="3" custLinFactNeighborX="42886" custLinFactNeighborY="-28070">
        <dgm:presLayoutVars>
          <dgm:chMax val="0"/>
          <dgm:chPref val="0"/>
          <dgm:bulletEnabled val="1"/>
        </dgm:presLayoutVars>
      </dgm:prSet>
      <dgm:spPr/>
    </dgm:pt>
  </dgm:ptLst>
  <dgm:cxnLst>
    <dgm:cxn modelId="{5E9C110D-7601-4268-A479-D03A69D3092D}" srcId="{B569AF36-1CF4-4AD0-B464-DE74E97BD33C}" destId="{05294BF7-3B40-4DDF-96C7-B610E304EC5B}" srcOrd="2" destOrd="0" parTransId="{7D66145E-A1F4-4508-92D7-508CD0803F6C}" sibTransId="{A6623C61-7FB9-4FAB-8978-D7B430A1118C}"/>
    <dgm:cxn modelId="{60F7C62B-C28C-48F2-B158-76CF17C1D58F}" srcId="{B569AF36-1CF4-4AD0-B464-DE74E97BD33C}" destId="{6FA01054-295E-4DA2-B373-853C6E59220C}" srcOrd="1" destOrd="0" parTransId="{598BE195-2844-4C5E-A036-3E76F10993EC}" sibTransId="{BC80DF8B-34C3-47F9-B2C5-CC7A57F1E29B}"/>
    <dgm:cxn modelId="{00F5656D-9644-4A84-AB98-5D92A6867AB5}" type="presOf" srcId="{B569AF36-1CF4-4AD0-B464-DE74E97BD33C}" destId="{34BA7E63-CC35-4E64-B09D-DF86CE8E9832}" srcOrd="0" destOrd="0" presId="urn:microsoft.com/office/officeart/2005/8/layout/chevron1"/>
    <dgm:cxn modelId="{DC8197AE-3B5D-4BAF-A40E-58ACB01911D7}" type="presOf" srcId="{1143A555-4605-4414-9071-6EECB9519CB6}" destId="{3C30289D-4330-4E27-92AD-4AD7FFA82705}" srcOrd="0" destOrd="0" presId="urn:microsoft.com/office/officeart/2005/8/layout/chevron1"/>
    <dgm:cxn modelId="{51BD4BE4-6B46-4F37-A140-BA58D77995BE}" type="presOf" srcId="{05294BF7-3B40-4DDF-96C7-B610E304EC5B}" destId="{CD184FAD-D5E3-417F-8300-562758FBF870}" srcOrd="0" destOrd="0" presId="urn:microsoft.com/office/officeart/2005/8/layout/chevron1"/>
    <dgm:cxn modelId="{02F87AEB-F680-4501-9F83-7C27248B7E5A}" type="presOf" srcId="{6FA01054-295E-4DA2-B373-853C6E59220C}" destId="{C85735CB-BF0C-4D35-A48D-087C87066740}" srcOrd="0" destOrd="0" presId="urn:microsoft.com/office/officeart/2005/8/layout/chevron1"/>
    <dgm:cxn modelId="{63E2C4F6-F6CA-43E6-AF07-D931DB149552}" srcId="{B569AF36-1CF4-4AD0-B464-DE74E97BD33C}" destId="{1143A555-4605-4414-9071-6EECB9519CB6}" srcOrd="0" destOrd="0" parTransId="{6B5BA42D-7F87-40AF-B19E-336E3B04D36D}" sibTransId="{E23423B0-E853-4FC1-81F2-ACF4EDD40ED9}"/>
    <dgm:cxn modelId="{B83F74B7-03C9-43FC-9B34-681D7B470FF0}" type="presParOf" srcId="{34BA7E63-CC35-4E64-B09D-DF86CE8E9832}" destId="{3C30289D-4330-4E27-92AD-4AD7FFA82705}" srcOrd="0" destOrd="0" presId="urn:microsoft.com/office/officeart/2005/8/layout/chevron1"/>
    <dgm:cxn modelId="{35E3BDBF-623E-4C3B-8C8D-248D0B8D706C}" type="presParOf" srcId="{34BA7E63-CC35-4E64-B09D-DF86CE8E9832}" destId="{CFAA1393-9723-4B48-86F5-D253037E9530}" srcOrd="1" destOrd="0" presId="urn:microsoft.com/office/officeart/2005/8/layout/chevron1"/>
    <dgm:cxn modelId="{1344C74C-373F-4B70-B7CC-59717B175B88}" type="presParOf" srcId="{34BA7E63-CC35-4E64-B09D-DF86CE8E9832}" destId="{C85735CB-BF0C-4D35-A48D-087C87066740}" srcOrd="2" destOrd="0" presId="urn:microsoft.com/office/officeart/2005/8/layout/chevron1"/>
    <dgm:cxn modelId="{46E2C601-B4C6-4A53-8128-436DC4FF431E}" type="presParOf" srcId="{34BA7E63-CC35-4E64-B09D-DF86CE8E9832}" destId="{4FE8497C-D715-4779-B851-8634C5838482}" srcOrd="3" destOrd="0" presId="urn:microsoft.com/office/officeart/2005/8/layout/chevron1"/>
    <dgm:cxn modelId="{CC272E85-B85D-42F4-A538-D251DB408B0B}" type="presParOf" srcId="{34BA7E63-CC35-4E64-B09D-DF86CE8E9832}" destId="{CD184FAD-D5E3-417F-8300-562758FBF87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0289D-4330-4E27-92AD-4AD7FFA82705}">
      <dsp:nvSpPr>
        <dsp:cNvPr id="0" name=""/>
        <dsp:cNvSpPr/>
      </dsp:nvSpPr>
      <dsp:spPr>
        <a:xfrm>
          <a:off x="2623" y="0"/>
          <a:ext cx="3196605" cy="76648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b="1" kern="1200" baseline="0" dirty="0">
              <a:latin typeface="Arial" panose="020B0604020202020204" pitchFamily="34" charset="0"/>
              <a:ea typeface="微軟正黑體" panose="020B0604030504040204" pitchFamily="34" charset="-120"/>
            </a:rPr>
            <a:t>鍵入帳號密碼</a:t>
          </a:r>
        </a:p>
      </dsp:txBody>
      <dsp:txXfrm>
        <a:off x="385864" y="0"/>
        <a:ext cx="2430123" cy="766482"/>
      </dsp:txXfrm>
    </dsp:sp>
    <dsp:sp modelId="{C85735CB-BF0C-4D35-A48D-087C87066740}">
      <dsp:nvSpPr>
        <dsp:cNvPr id="0" name=""/>
        <dsp:cNvSpPr/>
      </dsp:nvSpPr>
      <dsp:spPr>
        <a:xfrm>
          <a:off x="2879568" y="0"/>
          <a:ext cx="3196605" cy="766482"/>
        </a:xfrm>
        <a:prstGeom prst="chevron">
          <a:avLst/>
        </a:prstGeom>
        <a:gradFill rotWithShape="0">
          <a:gsLst>
            <a:gs pos="0">
              <a:schemeClr val="accent5">
                <a:hueOff val="-1519836"/>
                <a:satOff val="1607"/>
                <a:lumOff val="-2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519836"/>
                <a:satOff val="1607"/>
                <a:lumOff val="-2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519836"/>
                <a:satOff val="1607"/>
                <a:lumOff val="-2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b="1" kern="1200" baseline="0" dirty="0">
              <a:latin typeface="Arial" panose="020B0604020202020204" pitchFamily="34" charset="0"/>
              <a:ea typeface="微軟正黑體" panose="020B0604030504040204" pitchFamily="34" charset="-120"/>
            </a:rPr>
            <a:t>鍵入驗證碼</a:t>
          </a:r>
        </a:p>
      </dsp:txBody>
      <dsp:txXfrm>
        <a:off x="3262809" y="0"/>
        <a:ext cx="2430123" cy="766482"/>
      </dsp:txXfrm>
    </dsp:sp>
    <dsp:sp modelId="{CD184FAD-D5E3-417F-8300-562758FBF870}">
      <dsp:nvSpPr>
        <dsp:cNvPr id="0" name=""/>
        <dsp:cNvSpPr/>
      </dsp:nvSpPr>
      <dsp:spPr>
        <a:xfrm>
          <a:off x="5759136" y="0"/>
          <a:ext cx="3196605" cy="766482"/>
        </a:xfrm>
        <a:prstGeom prst="chevron">
          <a:avLst/>
        </a:prstGeom>
        <a:gradFill rotWithShape="0">
          <a:gsLst>
            <a:gs pos="0">
              <a:schemeClr val="accent5">
                <a:hueOff val="-3039673"/>
                <a:satOff val="3213"/>
                <a:lumOff val="-5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9673"/>
                <a:satOff val="3213"/>
                <a:lumOff val="-5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9673"/>
                <a:satOff val="3213"/>
                <a:lumOff val="-5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b="1" kern="1200" baseline="0" dirty="0">
              <a:latin typeface="Arial" panose="020B0604020202020204" pitchFamily="34" charset="0"/>
              <a:ea typeface="微軟正黑體" panose="020B0604030504040204" pitchFamily="34" charset="-120"/>
            </a:rPr>
            <a:t>登入系統</a:t>
          </a:r>
        </a:p>
      </dsp:txBody>
      <dsp:txXfrm>
        <a:off x="6142377" y="0"/>
        <a:ext cx="2430123" cy="766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B18BE11-B4BF-4AD3-9B2C-834C2C9C01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106E02B-F114-4B9A-9211-B157EA6FB9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15454-0219-4198-BF42-D4DBB8E7F156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6D051AA-9BDF-46FD-80DC-F51D6DD651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4F2B8FA-9708-4599-B2B0-C28150C765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B5322-9130-4437-921C-F576F89187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7886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505FA-A666-4D86-91E5-3408A3DC765B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F2C2A-5598-465B-BCFB-5DF5D99A6E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787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FA0C2-EE99-4A08-BFF6-AE22EF75AC2B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564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FA0C2-EE99-4A08-BFF6-AE22EF75AC2B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701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FA0C2-EE99-4A08-BFF6-AE22EF75AC2B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898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FA0C2-EE99-4A08-BFF6-AE22EF75AC2B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382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19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19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80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537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分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 userDrawn="1">
            <p:custDataLst>
              <p:custData r:id="rId1"/>
            </p:custDataLst>
          </p:nvPr>
        </p:nvGrpSpPr>
        <p:grpSpPr>
          <a:xfrm>
            <a:off x="-1" y="0"/>
            <a:ext cx="8801095" cy="6858000"/>
            <a:chOff x="-1" y="0"/>
            <a:chExt cx="8801095" cy="6858000"/>
          </a:xfrm>
        </p:grpSpPr>
        <p:sp>
          <p:nvSpPr>
            <p:cNvPr id="4" name="直角三角形 3"/>
            <p:cNvSpPr/>
            <p:nvPr/>
          </p:nvSpPr>
          <p:spPr>
            <a:xfrm>
              <a:off x="4383740" y="0"/>
              <a:ext cx="2084295" cy="6858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  <a:effectLst>
              <a:outerShdw blurRad="635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0"/>
              <a:ext cx="438374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6" name="矩形 5"/>
            <p:cNvSpPr/>
            <p:nvPr/>
          </p:nvSpPr>
          <p:spPr>
            <a:xfrm>
              <a:off x="1299883" y="2751433"/>
              <a:ext cx="6983502" cy="722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7" name="直角三角形 6"/>
            <p:cNvSpPr/>
            <p:nvPr/>
          </p:nvSpPr>
          <p:spPr>
            <a:xfrm>
              <a:off x="3635187" y="0"/>
              <a:ext cx="2084295" cy="6858000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635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0"/>
              <a:ext cx="3635187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9" name="矩形 8"/>
            <p:cNvSpPr/>
            <p:nvPr/>
          </p:nvSpPr>
          <p:spPr>
            <a:xfrm>
              <a:off x="1817592" y="1258810"/>
              <a:ext cx="6983502" cy="149262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10" name="直角三角形 9"/>
            <p:cNvSpPr/>
            <p:nvPr/>
          </p:nvSpPr>
          <p:spPr>
            <a:xfrm>
              <a:off x="2707339" y="0"/>
              <a:ext cx="2084295" cy="6858000"/>
            </a:xfrm>
            <a:prstGeom prst="rt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63500" dist="127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0"/>
              <a:ext cx="2707338" cy="6858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099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簡報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768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5400" dist="127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直角三角形 3"/>
          <p:cNvSpPr/>
          <p:nvPr userDrawn="1"/>
        </p:nvSpPr>
        <p:spPr>
          <a:xfrm flipH="1">
            <a:off x="0" y="321129"/>
            <a:ext cx="9144000" cy="447274"/>
          </a:xfrm>
          <a:prstGeom prst="rtTriangle">
            <a:avLst/>
          </a:prstGeom>
          <a:solidFill>
            <a:schemeClr val="accent6">
              <a:lumMod val="50000"/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五邊形 11"/>
          <p:cNvSpPr/>
          <p:nvPr userDrawn="1"/>
        </p:nvSpPr>
        <p:spPr>
          <a:xfrm flipH="1">
            <a:off x="7836460" y="0"/>
            <a:ext cx="523767" cy="768403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8360228" y="0"/>
            <a:ext cx="783771" cy="76840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696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簡報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 rot="5400000">
            <a:off x="3597087" y="1311092"/>
            <a:ext cx="1949823" cy="9143999"/>
          </a:xfrm>
          <a:prstGeom prst="triangle">
            <a:avLst>
              <a:gd name="adj" fmla="val 10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25400" dir="16200000" sx="101000" sy="101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等腰三角形 3"/>
          <p:cNvSpPr/>
          <p:nvPr userDrawn="1"/>
        </p:nvSpPr>
        <p:spPr>
          <a:xfrm>
            <a:off x="1" y="4171408"/>
            <a:ext cx="9144000" cy="2686595"/>
          </a:xfrm>
          <a:prstGeom prst="triangle">
            <a:avLst>
              <a:gd name="adj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12700" dir="16200000" sx="101000" sy="101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等腰三角形 4"/>
          <p:cNvSpPr/>
          <p:nvPr userDrawn="1"/>
        </p:nvSpPr>
        <p:spPr>
          <a:xfrm>
            <a:off x="0" y="4908177"/>
            <a:ext cx="9144000" cy="1949824"/>
          </a:xfrm>
          <a:prstGeom prst="triangle">
            <a:avLst>
              <a:gd name="adj" fmla="val 10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25400" dir="10800000" sx="102000" sy="102000" algn="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639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 descr="RGBkaohsiung_logo_new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71437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7967663" cy="7207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</a:t>
            </a:r>
            <a:fld id="{FD33062E-7406-4667-92EC-5CBE27C20328}" type="slidenum">
              <a:rPr lang="en-US" altLang="ko-KR">
                <a:effectLst/>
              </a:rPr>
              <a:pPr>
                <a:defRPr/>
              </a:pPr>
              <a:t>‹#›</a:t>
            </a:fld>
            <a:r>
              <a:rPr lang="en-US" altLang="zh-TW"/>
              <a:t>-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1354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</a:t>
            </a:r>
            <a:fld id="{AB212238-57A0-4007-8362-6B6EB5137404}" type="slidenum">
              <a:rPr lang="en-US" altLang="ko-KR">
                <a:effectLst/>
              </a:rPr>
              <a:pPr>
                <a:defRPr/>
              </a:pPr>
              <a:t>‹#›</a:t>
            </a:fld>
            <a:r>
              <a:rPr lang="en-US" altLang="zh-TW"/>
              <a:t>-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30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05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45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737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72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97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11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48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78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D44F2-37AD-4727-994E-8BEB11F688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65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36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8" r:id="rId3"/>
    <p:sldLayoutId id="2147483807" r:id="rId4"/>
    <p:sldLayoutId id="2147483809" r:id="rId5"/>
    <p:sldLayoutId id="2147483810" r:id="rId6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tm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tmp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tmp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/>
          <p:cNvSpPr txBox="1"/>
          <p:nvPr/>
        </p:nvSpPr>
        <p:spPr>
          <a:xfrm>
            <a:off x="539932" y="1041898"/>
            <a:ext cx="822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高雄市水利局</a:t>
            </a:r>
            <a:endParaRPr lang="en-US" altLang="zh-TW" sz="5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營管系統查詢操作</a:t>
            </a:r>
          </a:p>
        </p:txBody>
      </p:sp>
      <p:cxnSp>
        <p:nvCxnSpPr>
          <p:cNvPr id="28" name="直線接點 27"/>
          <p:cNvCxnSpPr>
            <a:cxnSpLocks/>
          </p:cNvCxnSpPr>
          <p:nvPr/>
        </p:nvCxnSpPr>
        <p:spPr>
          <a:xfrm flipV="1">
            <a:off x="539932" y="2891481"/>
            <a:ext cx="8229599" cy="5591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539932" y="3153958"/>
            <a:ext cx="68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2021.09.09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教育訓練手冊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CF5FA1-6105-41D7-A5F6-8EF74A67E38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3865" y="1122219"/>
            <a:ext cx="726594" cy="72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BB94103-4089-49E4-8F17-51C555CCA82F}"/>
              </a:ext>
            </a:extLst>
          </p:cNvPr>
          <p:cNvSpPr txBox="1"/>
          <p:nvPr/>
        </p:nvSpPr>
        <p:spPr>
          <a:xfrm>
            <a:off x="565064" y="3936910"/>
            <a:ext cx="4793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視訊登入網址如下：https://meet.google.com/pxe-jswf-iva</a:t>
            </a:r>
          </a:p>
        </p:txBody>
      </p:sp>
    </p:spTree>
    <p:extLst>
      <p:ext uri="{BB962C8B-B14F-4D97-AF65-F5344CB8AC3E}">
        <p14:creationId xmlns:p14="http://schemas.microsoft.com/office/powerpoint/2010/main" val="361934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58345" y="60960"/>
            <a:ext cx="742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3600"/>
              </a:lnSpc>
            </a:pPr>
            <a:r>
              <a:rPr lang="zh-TW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圖籍索引建檔及調閱圖檔功能擴充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3D41336B-3831-46E9-B122-41BB87CC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81075"/>
            <a:ext cx="8785671" cy="43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/>
          <a:p>
            <a:pPr marL="342900" indent="-342900" defTabSz="957263" eaLnBrk="1" hangingPunct="1">
              <a:lnSpc>
                <a:spcPts val="2800"/>
              </a:lnSpc>
              <a:buClr>
                <a:schemeClr val="tx1"/>
              </a:buClr>
              <a:buFont typeface="Wingdings" pitchFamily="2" charset="2"/>
              <a:buChar char="u"/>
            </a:pPr>
            <a:r>
              <a:rPr kumimoji="1" lang="zh-TW" altLang="zh-TW" sz="2200" b="1" dirty="0">
                <a:ea typeface="華康細圓體" pitchFamily="49" charset="-120"/>
              </a:rPr>
              <a:t>為</a:t>
            </a:r>
            <a:r>
              <a:rPr kumimoji="1" lang="zh-TW" altLang="en-US" sz="2200" b="1" dirty="0">
                <a:ea typeface="華康細圓體" pitchFamily="49" charset="-120"/>
              </a:rPr>
              <a:t>提升</a:t>
            </a:r>
            <a:r>
              <a:rPr kumimoji="1" lang="zh-TW" altLang="zh-TW" sz="2200" b="1" dirty="0">
                <a:ea typeface="華康細圓體" pitchFamily="49" charset="-120"/>
              </a:rPr>
              <a:t>調閱圖檔</a:t>
            </a:r>
            <a:r>
              <a:rPr kumimoji="1" lang="zh-TW" altLang="en-US" sz="2200" b="1" dirty="0">
                <a:ea typeface="華康細圓體" pitchFamily="49" charset="-120"/>
              </a:rPr>
              <a:t>效率</a:t>
            </a:r>
            <a:r>
              <a:rPr kumimoji="1" lang="zh-TW" altLang="zh-TW" sz="2200" b="1" dirty="0">
                <a:ea typeface="華康細圓體" pitchFamily="49" charset="-120"/>
              </a:rPr>
              <a:t>，規劃</a:t>
            </a:r>
            <a:r>
              <a:rPr kumimoji="1" lang="zh-TW" altLang="en-US" sz="2200" b="1" dirty="0">
                <a:ea typeface="華康細圓體" pitchFamily="49" charset="-120"/>
              </a:rPr>
              <a:t>新的</a:t>
            </a:r>
            <a:r>
              <a:rPr kumimoji="1" lang="zh-TW" altLang="zh-TW" sz="2200" b="1" dirty="0">
                <a:ea typeface="華康細圓體" pitchFamily="49" charset="-120"/>
              </a:rPr>
              <a:t>竣工圖檔索引建檔</a:t>
            </a:r>
            <a:r>
              <a:rPr kumimoji="1" lang="zh-TW" altLang="en-US" sz="2200" b="1" dirty="0">
                <a:ea typeface="華康細圓體" pitchFamily="49" charset="-120"/>
              </a:rPr>
              <a:t>方式</a:t>
            </a:r>
            <a:endParaRPr kumimoji="1" lang="en-US" altLang="zh-TW" sz="2200" b="1" dirty="0">
              <a:ea typeface="華康細圓體" pitchFamily="49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FFA2887-54BE-43EC-BF0B-B7DDCFAF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66203"/>
            <a:ext cx="3509467" cy="11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/>
          <a:p>
            <a:pPr defTabSz="957263" eaLnBrk="1" hangingPunct="1">
              <a:lnSpc>
                <a:spcPts val="2800"/>
              </a:lnSpc>
              <a:buClr>
                <a:schemeClr val="tx1"/>
              </a:buClr>
            </a:pPr>
            <a:r>
              <a:rPr kumimoji="1" lang="en-US" altLang="zh-TW" sz="2000" b="1" dirty="0">
                <a:ea typeface="華康細圓體" pitchFamily="49" charset="-120"/>
              </a:rPr>
              <a:t>1.</a:t>
            </a:r>
            <a:r>
              <a:rPr kumimoji="1" lang="zh-TW" altLang="zh-TW" sz="2000" b="1" dirty="0">
                <a:ea typeface="華康細圓體" pitchFamily="49" charset="-120"/>
              </a:rPr>
              <a:t>竣工圖個別分頁逐一拆出，另</a:t>
            </a:r>
            <a:r>
              <a:rPr kumimoji="1" lang="zh-TW" altLang="en-US" sz="2000" b="1" dirty="0">
                <a:ea typeface="華康細圓體" pitchFamily="49" charset="-120"/>
              </a:rPr>
              <a:t>作</a:t>
            </a:r>
            <a:r>
              <a:rPr kumimoji="1" lang="zh-TW" altLang="zh-TW" sz="2000" b="1" dirty="0">
                <a:ea typeface="華康細圓體" pitchFamily="49" charset="-120"/>
              </a:rPr>
              <a:t>存檔，以工程編號及圖號作為編碼。</a:t>
            </a:r>
            <a:endParaRPr kumimoji="1" lang="en-US" altLang="zh-TW" sz="2000" b="1" dirty="0">
              <a:ea typeface="華康細圓體" pitchFamily="49" charset="-12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32C45BBD-0795-4C44-AC5E-68DCDBE19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180" y="1593965"/>
            <a:ext cx="4924641" cy="43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/>
          <a:p>
            <a:pPr defTabSz="957263" eaLnBrk="1" hangingPunct="1">
              <a:lnSpc>
                <a:spcPts val="2800"/>
              </a:lnSpc>
              <a:buClr>
                <a:schemeClr val="tx1"/>
              </a:buClr>
            </a:pPr>
            <a:r>
              <a:rPr kumimoji="1" lang="en-US" altLang="zh-TW" sz="2000" b="1" dirty="0">
                <a:ea typeface="華康細圓體" pitchFamily="49" charset="-120"/>
              </a:rPr>
              <a:t>2.</a:t>
            </a:r>
            <a:r>
              <a:rPr kumimoji="1" lang="zh-TW" altLang="zh-TW" sz="2000" b="1" dirty="0">
                <a:ea typeface="華康細圓體" pitchFamily="49" charset="-120"/>
              </a:rPr>
              <a:t>數化各個竣工圖之街廓或圖框範圍</a:t>
            </a:r>
            <a:endParaRPr kumimoji="1" lang="en-US" altLang="zh-TW" sz="2000" b="1" dirty="0">
              <a:ea typeface="華康細圓體" pitchFamily="49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11C47A7-2963-4E4A-95C2-8602611680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3" y="2912820"/>
            <a:ext cx="2304951" cy="1697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FEA62D2-BC84-4507-927D-885AE9CBDE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99" y="4388281"/>
            <a:ext cx="2011759" cy="135986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054D21B-B469-47BF-ABB0-5679F7F555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6" y="5848425"/>
            <a:ext cx="1881747" cy="485554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0FEEE19C-0D56-41DB-BAEB-177445E18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593" y="6035573"/>
            <a:ext cx="2815373" cy="208804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  <a:buClr>
                <a:srgbClr val="00FF00"/>
              </a:buClr>
              <a:buFont typeface="Wingdings 2" pitchFamily="18" charset="2"/>
              <a:buNone/>
            </a:pPr>
            <a:r>
              <a:rPr kumimoji="1" lang="zh-TW" altLang="en-US" sz="1400" b="1" dirty="0">
                <a:latin typeface="華康細圓體" pitchFamily="49" charset="-120"/>
                <a:ea typeface="華康細圓體" pitchFamily="49" charset="-120"/>
              </a:rPr>
              <a:t>污水工程案之竣工圖籍索引圖框</a:t>
            </a:r>
            <a:endParaRPr kumimoji="1" lang="en-US" altLang="zh-TW" sz="1400" b="1" dirty="0"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0EFE200-DEB2-47E8-B71C-D935D9D04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879" y="2322292"/>
            <a:ext cx="4901988" cy="36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664ED6B3-340E-4BC2-B650-D5372B58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0"/>
            <a:ext cx="618308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3600"/>
              </a:lnSpc>
            </a:pPr>
            <a:endParaRPr lang="en-US" altLang="zh-TW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>
              <a:lnSpc>
                <a:spcPts val="3600"/>
              </a:lnSpc>
            </a:pPr>
            <a:r>
              <a:rPr lang="zh-TW" altLang="zh-TW" sz="30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圖籍索引建檔及調閱圖檔功能擴充</a:t>
            </a:r>
            <a:endParaRPr lang="zh-TW" altLang="en-US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/>
            <a:endParaRPr lang="zh-TW" altLang="en-US" sz="32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FD45060-18AE-4D49-8A55-14E1F5D4B340}"/>
              </a:ext>
            </a:extLst>
          </p:cNvPr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DE9907-A208-4930-88D4-00FF37D2C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8" y="1804577"/>
            <a:ext cx="8453658" cy="4747613"/>
          </a:xfrm>
          <a:prstGeom prst="rect">
            <a:avLst/>
          </a:prstGeom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17037870-BC8E-4B97-A6F1-483C84950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9" y="1471519"/>
            <a:ext cx="2078696" cy="5102862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B311F7F7-E8C0-489E-B7A7-FCFDBE61978E}"/>
              </a:ext>
            </a:extLst>
          </p:cNvPr>
          <p:cNvSpPr/>
          <p:nvPr/>
        </p:nvSpPr>
        <p:spPr>
          <a:xfrm>
            <a:off x="2936981" y="4020938"/>
            <a:ext cx="2852200" cy="284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2F04FCC9-320B-4FCB-AFDC-773C0216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43" y="892803"/>
            <a:ext cx="2587215" cy="3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/>
          <a:p>
            <a:pPr defTabSz="957263" eaLnBrk="1" hangingPunct="1">
              <a:spcBef>
                <a:spcPct val="30000"/>
              </a:spcBef>
            </a:pPr>
            <a:r>
              <a:rPr kumimoji="1" lang="en-US" altLang="zh-TW" dirty="0">
                <a:latin typeface="華康細圓體" pitchFamily="49" charset="-120"/>
                <a:ea typeface="華康細圓體" pitchFamily="49" charset="-120"/>
              </a:rPr>
              <a:t>◆</a:t>
            </a:r>
            <a:r>
              <a:rPr kumimoji="1" lang="zh-TW" altLang="en-US" dirty="0">
                <a:latin typeface="華康細圓體" pitchFamily="49" charset="-120"/>
                <a:ea typeface="華康細圓體" pitchFamily="49" charset="-120"/>
              </a:rPr>
              <a:t>污水幹管竣工圖索引</a:t>
            </a:r>
            <a:endParaRPr kumimoji="1" lang="en-US" altLang="zh-TW" dirty="0"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494622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579D0E28-D283-4A93-9087-94DBA2D3D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2" y="0"/>
            <a:ext cx="7964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3600"/>
              </a:lnSpc>
            </a:pPr>
            <a:endParaRPr lang="en-US" altLang="zh-TW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>
              <a:lnSpc>
                <a:spcPts val="3600"/>
              </a:lnSpc>
            </a:pPr>
            <a:r>
              <a:rPr lang="zh-TW" altLang="zh-TW" sz="30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圖籍索引建檔及調閱圖檔功能擴充</a:t>
            </a:r>
            <a:endParaRPr lang="zh-TW" altLang="en-US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/>
            <a:endParaRPr lang="zh-TW" altLang="en-US" sz="32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64827F3-8A45-4096-A455-6C6BB05CA3F4}"/>
              </a:ext>
            </a:extLst>
          </p:cNvPr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E61ED9-A188-4315-B31D-2EB5CCC81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"/>
          <a:stretch/>
        </p:blipFill>
        <p:spPr>
          <a:xfrm>
            <a:off x="0" y="1398850"/>
            <a:ext cx="9011106" cy="5241142"/>
          </a:xfrm>
          <a:prstGeom prst="rect">
            <a:avLst/>
          </a:prstGeom>
        </p:spPr>
      </p:pic>
      <p:pic>
        <p:nvPicPr>
          <p:cNvPr id="5" name="圖片 4" descr="一張含有 文字, 計分板, 螢幕擷取畫面 的圖片&#10;&#10;自動產生的描述">
            <a:extLst>
              <a:ext uri="{FF2B5EF4-FFF2-40B4-BE49-F238E27FC236}">
                <a16:creationId xmlns:a16="http://schemas.microsoft.com/office/drawing/2014/main" id="{8DC147ED-B812-491A-81B2-48A1BD0F3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2" y="1295905"/>
            <a:ext cx="2500330" cy="5303876"/>
          </a:xfrm>
          <a:prstGeom prst="rect">
            <a:avLst/>
          </a:prstGeom>
        </p:spPr>
      </p:pic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F8F3BB3-5BFB-4CEF-B4B1-3CE9FD2814E3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5362" y="3901155"/>
            <a:ext cx="2701049" cy="186395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 Box 13">
            <a:extLst>
              <a:ext uri="{FF2B5EF4-FFF2-40B4-BE49-F238E27FC236}">
                <a16:creationId xmlns:a16="http://schemas.microsoft.com/office/drawing/2014/main" id="{DBF67EC5-EBA3-4B0B-89CA-128BC675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09" y="820136"/>
            <a:ext cx="3806578" cy="3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/>
          <a:p>
            <a:pPr defTabSz="957263" eaLnBrk="1" hangingPunct="1">
              <a:spcBef>
                <a:spcPct val="30000"/>
              </a:spcBef>
            </a:pPr>
            <a:r>
              <a:rPr kumimoji="1" lang="en-US" altLang="zh-TW" dirty="0">
                <a:latin typeface="華康細圓體" pitchFamily="49" charset="-120"/>
                <a:ea typeface="華康細圓體" pitchFamily="49" charset="-120"/>
              </a:rPr>
              <a:t>◆</a:t>
            </a:r>
            <a:r>
              <a:rPr kumimoji="1" lang="zh-TW" altLang="en-US" dirty="0">
                <a:latin typeface="華康細圓體" pitchFamily="49" charset="-120"/>
                <a:ea typeface="華康細圓體" pitchFamily="49" charset="-120"/>
              </a:rPr>
              <a:t>用戶接管竣工圖索引</a:t>
            </a:r>
            <a:endParaRPr kumimoji="1" lang="en-US" altLang="zh-TW" dirty="0"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556030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579D0E28-D283-4A93-9087-94DBA2D3D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2" y="0"/>
            <a:ext cx="7964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3600"/>
              </a:lnSpc>
            </a:pPr>
            <a:endParaRPr lang="en-US" altLang="zh-TW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>
              <a:lnSpc>
                <a:spcPts val="3600"/>
              </a:lnSpc>
            </a:pPr>
            <a:r>
              <a:rPr lang="zh-TW" altLang="zh-TW" sz="30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圖籍索引建檔及調閱圖檔功能擴充</a:t>
            </a:r>
            <a:endParaRPr lang="zh-TW" altLang="en-US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/>
            <a:endParaRPr lang="zh-TW" altLang="en-US" sz="32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D5726C6-FE9D-4581-ABC9-FC39C12948F2}"/>
              </a:ext>
            </a:extLst>
          </p:cNvPr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46F19B-4477-4165-A31E-6C3ABA586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342"/>
            <a:ext cx="9144000" cy="509265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066ACB5-5234-4D4B-AEF0-863FCC3D7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61" y="3072987"/>
            <a:ext cx="1700727" cy="12613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E6359E2-205B-40F3-94E9-C95F15435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08" y="3839270"/>
            <a:ext cx="3917992" cy="174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5660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648BF3-1AE8-4BE8-893B-D348B346D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4"/>
          <a:stretch/>
        </p:blipFill>
        <p:spPr>
          <a:xfrm>
            <a:off x="267665" y="841732"/>
            <a:ext cx="8785500" cy="3727966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579D0E28-D283-4A93-9087-94DBA2D3D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2" y="0"/>
            <a:ext cx="7964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3600"/>
              </a:lnSpc>
            </a:pPr>
            <a:endParaRPr lang="en-US" altLang="zh-TW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>
              <a:lnSpc>
                <a:spcPts val="3600"/>
              </a:lnSpc>
            </a:pPr>
            <a:r>
              <a:rPr lang="zh-TW" altLang="zh-TW" sz="30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圖籍索引建檔及調閱圖檔功能擴充</a:t>
            </a:r>
            <a:endParaRPr lang="zh-TW" altLang="en-US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/>
            <a:endParaRPr lang="zh-TW" altLang="en-US" sz="32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DF6234-1C8F-4F96-80EE-1FF4488F3FD5}"/>
              </a:ext>
            </a:extLst>
          </p:cNvPr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8DFE79E6-4A57-41D5-9161-71BB51E35DB7}"/>
              </a:ext>
            </a:extLst>
          </p:cNvPr>
          <p:cNvSpPr/>
          <p:nvPr/>
        </p:nvSpPr>
        <p:spPr>
          <a:xfrm>
            <a:off x="6485580" y="2113414"/>
            <a:ext cx="181668" cy="726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6AEE5AF-995A-410A-BA27-7D0D2129D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19" y="2924869"/>
            <a:ext cx="5268398" cy="38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63334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0F22360-5F04-402D-94E2-566744874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" y="940349"/>
            <a:ext cx="6709637" cy="4788276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C8C5761E-D0C1-47B8-954B-7FC024795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86" y="0"/>
            <a:ext cx="556540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3600"/>
              </a:lnSpc>
            </a:pPr>
            <a:endParaRPr lang="en-US" altLang="zh-TW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自辦用戶審查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歷史文件查詢</a:t>
            </a:r>
          </a:p>
          <a:p>
            <a:pPr eaLnBrk="1" hangingPunct="1"/>
            <a:endParaRPr lang="zh-TW" altLang="en-US" sz="32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AE0A6E-2490-4347-A613-A5E7000DF1FD}"/>
              </a:ext>
            </a:extLst>
          </p:cNvPr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279CF27-F722-4ECD-B7D1-A6554A4C995E}"/>
              </a:ext>
            </a:extLst>
          </p:cNvPr>
          <p:cNvSpPr/>
          <p:nvPr/>
        </p:nvSpPr>
        <p:spPr>
          <a:xfrm>
            <a:off x="2385917" y="2101304"/>
            <a:ext cx="2198193" cy="1756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6" name="圖形 15" descr="手背向前食指朝右指">
            <a:extLst>
              <a:ext uri="{FF2B5EF4-FFF2-40B4-BE49-F238E27FC236}">
                <a16:creationId xmlns:a16="http://schemas.microsoft.com/office/drawing/2014/main" id="{1FB3DE0D-AF42-4FE6-AF13-4E794967E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537591" y="4118994"/>
            <a:ext cx="714638" cy="714638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C49A07E-5C80-491A-BC06-BE532D232DE3}"/>
              </a:ext>
            </a:extLst>
          </p:cNvPr>
          <p:cNvSpPr txBox="1"/>
          <p:nvPr/>
        </p:nvSpPr>
        <p:spPr>
          <a:xfrm>
            <a:off x="6921583" y="4832391"/>
            <a:ext cx="185907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自辦用戶審查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歷史文件查詢</a:t>
            </a:r>
          </a:p>
        </p:txBody>
      </p:sp>
    </p:spTree>
    <p:extLst>
      <p:ext uri="{BB962C8B-B14F-4D97-AF65-F5344CB8AC3E}">
        <p14:creationId xmlns:p14="http://schemas.microsoft.com/office/powerpoint/2010/main" val="329020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0CF92F1-185C-420D-8497-D7AA6680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1" y="4282050"/>
            <a:ext cx="8126654" cy="2439698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788576E-8E29-4D58-BDD7-1945FE94B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2" y="0"/>
            <a:ext cx="7964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3600"/>
              </a:lnSpc>
            </a:pPr>
            <a:endParaRPr lang="en-US" altLang="zh-TW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>
              <a:lnSpc>
                <a:spcPts val="3600"/>
              </a:lnSpc>
            </a:pPr>
            <a:r>
              <a:rPr lang="zh-TW" altLang="zh-TW" sz="30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圖籍索引建檔及調閱圖檔功能擴充</a:t>
            </a:r>
            <a:endParaRPr lang="zh-TW" altLang="en-US" sz="30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eaLnBrk="1" hangingPunct="1"/>
            <a:endParaRPr lang="zh-TW" altLang="en-US" sz="32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18C196B-CC84-4FA8-B6D3-E7BD40898665}"/>
              </a:ext>
            </a:extLst>
          </p:cNvPr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94407D4-B028-460E-83B0-9B64158F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1" y="1008112"/>
            <a:ext cx="2473093" cy="2843418"/>
          </a:xfrm>
          <a:prstGeom prst="rect">
            <a:avLst/>
          </a:prstGeom>
        </p:spPr>
      </p:pic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34099275-18CE-4A66-9BAD-09951C31895E}"/>
              </a:ext>
            </a:extLst>
          </p:cNvPr>
          <p:cNvSpPr/>
          <p:nvPr/>
        </p:nvSpPr>
        <p:spPr>
          <a:xfrm rot="10800000">
            <a:off x="8302265" y="4481166"/>
            <a:ext cx="193781" cy="17197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3577B85-5A01-499F-AF66-B32B6EAB6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82" y="1005234"/>
            <a:ext cx="6232953" cy="3344245"/>
          </a:xfrm>
          <a:prstGeom prst="rect">
            <a:avLst/>
          </a:prstGeom>
        </p:spPr>
      </p:pic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AB91BF49-FC1C-443F-A22D-D2B97E79B8BE}"/>
              </a:ext>
            </a:extLst>
          </p:cNvPr>
          <p:cNvSpPr/>
          <p:nvPr/>
        </p:nvSpPr>
        <p:spPr>
          <a:xfrm>
            <a:off x="672175" y="3015703"/>
            <a:ext cx="169557" cy="1138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B037520-A25E-410B-8EE7-D8607E44D445}"/>
              </a:ext>
            </a:extLst>
          </p:cNvPr>
          <p:cNvSpPr/>
          <p:nvPr/>
        </p:nvSpPr>
        <p:spPr>
          <a:xfrm>
            <a:off x="763009" y="4790002"/>
            <a:ext cx="1441240" cy="163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240808B-A427-488C-8A34-1332C8BF7B82}"/>
              </a:ext>
            </a:extLst>
          </p:cNvPr>
          <p:cNvSpPr/>
          <p:nvPr/>
        </p:nvSpPr>
        <p:spPr>
          <a:xfrm>
            <a:off x="1289849" y="6225187"/>
            <a:ext cx="7454479" cy="2240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658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104503" y="60960"/>
            <a:ext cx="768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登入系統</a:t>
            </a:r>
          </a:p>
        </p:txBody>
      </p:sp>
      <p:sp>
        <p:nvSpPr>
          <p:cNvPr id="10" name="矩形圖說文字 29"/>
          <p:cNvSpPr/>
          <p:nvPr/>
        </p:nvSpPr>
        <p:spPr>
          <a:xfrm flipV="1">
            <a:off x="0" y="5836022"/>
            <a:ext cx="9143999" cy="1021975"/>
          </a:xfrm>
          <a:prstGeom prst="wedgeRectCallout">
            <a:avLst>
              <a:gd name="adj1" fmla="val -28211"/>
              <a:gd name="adj2" fmla="val -1747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111239877"/>
              </p:ext>
            </p:extLst>
          </p:nvPr>
        </p:nvGraphicFramePr>
        <p:xfrm>
          <a:off x="107576" y="5970493"/>
          <a:ext cx="8955742" cy="76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矩形 13"/>
          <p:cNvSpPr/>
          <p:nvPr/>
        </p:nvSpPr>
        <p:spPr>
          <a:xfrm>
            <a:off x="525162" y="2828401"/>
            <a:ext cx="1946189" cy="25649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B989D6A-DCCF-4CB7-A37C-6C81750AE626}" type="slidenum">
              <a:rPr lang="zh-TW" altLang="en-US" sz="400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fld>
            <a:endParaRPr lang="zh-TW" altLang="en-US" sz="4000" dirty="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4201B4C5-7665-4679-9D03-F14663ABB4A2}"/>
              </a:ext>
            </a:extLst>
          </p:cNvPr>
          <p:cNvSpPr/>
          <p:nvPr/>
        </p:nvSpPr>
        <p:spPr>
          <a:xfrm>
            <a:off x="935826" y="5393349"/>
            <a:ext cx="391886" cy="749764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D8529A04-C718-4B37-89C3-30EA89027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1" y="2872946"/>
            <a:ext cx="1833997" cy="248225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BADB7E-BA8B-4887-8F33-331BCEC88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00" y="1040159"/>
            <a:ext cx="5995686" cy="450184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252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604D4E-8B72-412B-8D20-228B9193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79" y="3984247"/>
            <a:ext cx="2987040" cy="166878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104503" y="60960"/>
            <a:ext cx="768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系統主選單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B989D6A-DCCF-4CB7-A37C-6C81750AE626}" type="slidenum">
              <a:rPr lang="zh-TW" altLang="en-US" sz="400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fld>
            <a:endParaRPr lang="zh-TW" altLang="en-US" sz="4000" dirty="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形 17" descr="手背向前食指朝右指">
            <a:extLst>
              <a:ext uri="{FF2B5EF4-FFF2-40B4-BE49-F238E27FC236}">
                <a16:creationId xmlns:a16="http://schemas.microsoft.com/office/drawing/2014/main" id="{26C2432D-E9DB-4039-AADB-DFED15F63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732192" y="3259095"/>
            <a:ext cx="714638" cy="7146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FB0EA05-C0AC-4397-B776-13336C78B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7" y="1199013"/>
            <a:ext cx="5223906" cy="4900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0A1CCD-6F0C-45AD-A71E-D2EF14D1AB2C}"/>
              </a:ext>
            </a:extLst>
          </p:cNvPr>
          <p:cNvSpPr/>
          <p:nvPr/>
        </p:nvSpPr>
        <p:spPr>
          <a:xfrm>
            <a:off x="429950" y="1877245"/>
            <a:ext cx="1707687" cy="1017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69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B989D6A-DCCF-4CB7-A37C-6C81750AE626}" type="slidenum">
              <a:rPr lang="zh-TW" altLang="en-US" sz="40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fld>
            <a:endParaRPr lang="zh-TW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5DEF378-3A9E-4359-8F78-6C2A9FA57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7" y="1048650"/>
            <a:ext cx="8190131" cy="52977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470F4C1-5022-4B2F-8100-53068B6D86A2}"/>
              </a:ext>
            </a:extLst>
          </p:cNvPr>
          <p:cNvSpPr/>
          <p:nvPr/>
        </p:nvSpPr>
        <p:spPr>
          <a:xfrm>
            <a:off x="2092031" y="1028553"/>
            <a:ext cx="1944340" cy="3265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C04480C-3868-44EF-8556-C8C32D876009}"/>
              </a:ext>
            </a:extLst>
          </p:cNvPr>
          <p:cNvSpPr/>
          <p:nvPr/>
        </p:nvSpPr>
        <p:spPr>
          <a:xfrm>
            <a:off x="4043685" y="1022927"/>
            <a:ext cx="1739270" cy="3321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F0454604-AC6D-43D5-B4E1-F96941EBF8EC}"/>
              </a:ext>
            </a:extLst>
          </p:cNvPr>
          <p:cNvSpPr/>
          <p:nvPr/>
        </p:nvSpPr>
        <p:spPr>
          <a:xfrm>
            <a:off x="2692889" y="1676624"/>
            <a:ext cx="1296144" cy="648072"/>
          </a:xfrm>
          <a:prstGeom prst="wedgeRectCallout">
            <a:avLst>
              <a:gd name="adj1" fmla="val -21553"/>
              <a:gd name="adj2" fmla="val -98752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功能選單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AF6FD5-34AA-44A7-A97A-A15CB268CB92}"/>
              </a:ext>
            </a:extLst>
          </p:cNvPr>
          <p:cNvSpPr/>
          <p:nvPr/>
        </p:nvSpPr>
        <p:spPr>
          <a:xfrm>
            <a:off x="6653328" y="6143897"/>
            <a:ext cx="2115297" cy="197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4FB0AA01-52FB-4B8B-AAC3-269917B22EF0}"/>
              </a:ext>
            </a:extLst>
          </p:cNvPr>
          <p:cNvSpPr/>
          <p:nvPr/>
        </p:nvSpPr>
        <p:spPr>
          <a:xfrm>
            <a:off x="6725337" y="5158928"/>
            <a:ext cx="1728192" cy="648072"/>
          </a:xfrm>
          <a:prstGeom prst="wedgeRectCallout">
            <a:avLst>
              <a:gd name="adj1" fmla="val -19455"/>
              <a:gd name="adj2" fmla="val 101953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座標及比例尺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59B1AB4-17A4-4749-AE29-D22C947DECAE}"/>
              </a:ext>
            </a:extLst>
          </p:cNvPr>
          <p:cNvSpPr/>
          <p:nvPr/>
        </p:nvSpPr>
        <p:spPr>
          <a:xfrm>
            <a:off x="678307" y="1488627"/>
            <a:ext cx="1642386" cy="47212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ABDF8F1D-6267-4AD3-AD89-85241C9CC0CF}"/>
              </a:ext>
            </a:extLst>
          </p:cNvPr>
          <p:cNvSpPr/>
          <p:nvPr/>
        </p:nvSpPr>
        <p:spPr>
          <a:xfrm>
            <a:off x="2542794" y="2878835"/>
            <a:ext cx="1296144" cy="648072"/>
          </a:xfrm>
          <a:prstGeom prst="wedgeRectCallout">
            <a:avLst>
              <a:gd name="adj1" fmla="val -65918"/>
              <a:gd name="adj2" fmla="val 20525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功能選單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D500404-E8BF-4A37-A6B4-2B5624C47CFB}"/>
              </a:ext>
            </a:extLst>
          </p:cNvPr>
          <p:cNvSpPr txBox="1"/>
          <p:nvPr/>
        </p:nvSpPr>
        <p:spPr>
          <a:xfrm>
            <a:off x="485073" y="124838"/>
            <a:ext cx="4648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圖層選單一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A1598C3-71A0-4496-AA0D-9F96EE93B074}"/>
              </a:ext>
            </a:extLst>
          </p:cNvPr>
          <p:cNvGrpSpPr/>
          <p:nvPr/>
        </p:nvGrpSpPr>
        <p:grpSpPr>
          <a:xfrm>
            <a:off x="5053064" y="1465461"/>
            <a:ext cx="3255259" cy="2337473"/>
            <a:chOff x="1292518" y="1675835"/>
            <a:chExt cx="6492944" cy="3401958"/>
          </a:xfrm>
        </p:grpSpPr>
        <p:sp>
          <p:nvSpPr>
            <p:cNvPr id="27" name="語音泡泡: 矩形 26">
              <a:extLst>
                <a:ext uri="{FF2B5EF4-FFF2-40B4-BE49-F238E27FC236}">
                  <a16:creationId xmlns:a16="http://schemas.microsoft.com/office/drawing/2014/main" id="{0954A5AF-6331-4FA2-A4A1-2E8B63520861}"/>
                </a:ext>
              </a:extLst>
            </p:cNvPr>
            <p:cNvSpPr/>
            <p:nvPr/>
          </p:nvSpPr>
          <p:spPr>
            <a:xfrm>
              <a:off x="1292634" y="1677138"/>
              <a:ext cx="1296144" cy="648072"/>
            </a:xfrm>
            <a:prstGeom prst="wedgeRectCallout">
              <a:avLst>
                <a:gd name="adj1" fmla="val 79082"/>
                <a:gd name="adj2" fmla="val 152039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箭頭游標</a:t>
              </a:r>
            </a:p>
          </p:txBody>
        </p:sp>
        <p:sp>
          <p:nvSpPr>
            <p:cNvPr id="28" name="語音泡泡: 矩形 27">
              <a:extLst>
                <a:ext uri="{FF2B5EF4-FFF2-40B4-BE49-F238E27FC236}">
                  <a16:creationId xmlns:a16="http://schemas.microsoft.com/office/drawing/2014/main" id="{42A719D3-5027-4EA8-8861-08AB521E578C}"/>
                </a:ext>
              </a:extLst>
            </p:cNvPr>
            <p:cNvSpPr/>
            <p:nvPr/>
          </p:nvSpPr>
          <p:spPr>
            <a:xfrm>
              <a:off x="1808798" y="4429721"/>
              <a:ext cx="1296144" cy="648072"/>
            </a:xfrm>
            <a:prstGeom prst="wedgeRectCallout">
              <a:avLst>
                <a:gd name="adj1" fmla="val 87976"/>
                <a:gd name="adj2" fmla="val -180983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矩形選取</a:t>
              </a:r>
            </a:p>
          </p:txBody>
        </p:sp>
        <p:sp>
          <p:nvSpPr>
            <p:cNvPr id="29" name="語音泡泡: 矩形 28">
              <a:extLst>
                <a:ext uri="{FF2B5EF4-FFF2-40B4-BE49-F238E27FC236}">
                  <a16:creationId xmlns:a16="http://schemas.microsoft.com/office/drawing/2014/main" id="{CF44639B-96BA-4AFF-A5B9-D786A1CA21F6}"/>
                </a:ext>
              </a:extLst>
            </p:cNvPr>
            <p:cNvSpPr/>
            <p:nvPr/>
          </p:nvSpPr>
          <p:spPr>
            <a:xfrm>
              <a:off x="2960926" y="1677138"/>
              <a:ext cx="1296144" cy="648072"/>
            </a:xfrm>
            <a:prstGeom prst="wedgeRectCallout">
              <a:avLst>
                <a:gd name="adj1" fmla="val 59049"/>
                <a:gd name="adj2" fmla="val 147675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全福地圖</a:t>
              </a:r>
            </a:p>
          </p:txBody>
        </p:sp>
        <p:sp>
          <p:nvSpPr>
            <p:cNvPr id="30" name="語音泡泡: 矩形 29">
              <a:extLst>
                <a:ext uri="{FF2B5EF4-FFF2-40B4-BE49-F238E27FC236}">
                  <a16:creationId xmlns:a16="http://schemas.microsoft.com/office/drawing/2014/main" id="{F46E6A29-0825-49BA-9CA8-AF2996BCD823}"/>
                </a:ext>
              </a:extLst>
            </p:cNvPr>
            <p:cNvSpPr/>
            <p:nvPr/>
          </p:nvSpPr>
          <p:spPr>
            <a:xfrm>
              <a:off x="4689120" y="1675835"/>
              <a:ext cx="1296144" cy="648072"/>
            </a:xfrm>
            <a:prstGeom prst="wedgeRectCallout">
              <a:avLst>
                <a:gd name="adj1" fmla="val 39302"/>
                <a:gd name="adj2" fmla="val 144845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測量工具</a:t>
              </a:r>
            </a:p>
          </p:txBody>
        </p:sp>
        <p:sp>
          <p:nvSpPr>
            <p:cNvPr id="31" name="語音泡泡: 矩形 30">
              <a:extLst>
                <a:ext uri="{FF2B5EF4-FFF2-40B4-BE49-F238E27FC236}">
                  <a16:creationId xmlns:a16="http://schemas.microsoft.com/office/drawing/2014/main" id="{638B2472-5FE0-4051-8D96-E9CD535AC73B}"/>
                </a:ext>
              </a:extLst>
            </p:cNvPr>
            <p:cNvSpPr/>
            <p:nvPr/>
          </p:nvSpPr>
          <p:spPr>
            <a:xfrm>
              <a:off x="5481206" y="4429721"/>
              <a:ext cx="1296144" cy="648072"/>
            </a:xfrm>
            <a:prstGeom prst="wedgeRectCallout">
              <a:avLst>
                <a:gd name="adj1" fmla="val 31879"/>
                <a:gd name="adj2" fmla="val -17783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地圖列印</a:t>
              </a:r>
            </a:p>
          </p:txBody>
        </p:sp>
        <p:sp>
          <p:nvSpPr>
            <p:cNvPr id="32" name="語音泡泡: 矩形 31">
              <a:extLst>
                <a:ext uri="{FF2B5EF4-FFF2-40B4-BE49-F238E27FC236}">
                  <a16:creationId xmlns:a16="http://schemas.microsoft.com/office/drawing/2014/main" id="{FA2B5BDC-C617-4869-B9D3-80A4921368F2}"/>
                </a:ext>
              </a:extLst>
            </p:cNvPr>
            <p:cNvSpPr/>
            <p:nvPr/>
          </p:nvSpPr>
          <p:spPr>
            <a:xfrm>
              <a:off x="6489318" y="1675835"/>
              <a:ext cx="1296144" cy="648072"/>
            </a:xfrm>
            <a:prstGeom prst="wedgeRectCallout">
              <a:avLst>
                <a:gd name="adj1" fmla="val 8945"/>
                <a:gd name="adj2" fmla="val 147912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範圍統計</a:t>
              </a: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54A0355-7E64-448D-B20A-685DECE4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518" y="2936577"/>
              <a:ext cx="6361151" cy="711311"/>
            </a:xfrm>
            <a:prstGeom prst="rect">
              <a:avLst/>
            </a:prstGeom>
          </p:spPr>
        </p:pic>
        <p:sp>
          <p:nvSpPr>
            <p:cNvPr id="34" name="語音泡泡: 矩形 33">
              <a:extLst>
                <a:ext uri="{FF2B5EF4-FFF2-40B4-BE49-F238E27FC236}">
                  <a16:creationId xmlns:a16="http://schemas.microsoft.com/office/drawing/2014/main" id="{021EC3CE-8944-444C-B3EB-4347AE2D9AC9}"/>
                </a:ext>
              </a:extLst>
            </p:cNvPr>
            <p:cNvSpPr/>
            <p:nvPr/>
          </p:nvSpPr>
          <p:spPr>
            <a:xfrm>
              <a:off x="3608998" y="4429721"/>
              <a:ext cx="1296144" cy="648072"/>
            </a:xfrm>
            <a:prstGeom prst="wedgeRectCallout">
              <a:avLst>
                <a:gd name="adj1" fmla="val 69121"/>
                <a:gd name="adj2" fmla="val -178075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清除標記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82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58345" y="60960"/>
            <a:ext cx="7427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圖層選單二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B989D6A-DCCF-4CB7-A37C-6C81750AE626}" type="slidenum">
              <a:rPr lang="zh-TW" altLang="en-US" sz="40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fld>
            <a:endParaRPr lang="zh-TW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05E9B8C-3BF0-4EAB-B4CA-4D5CB75E8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5" y="980728"/>
            <a:ext cx="2171700" cy="35585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55C0852-CC19-4C93-BFB4-6ECB5660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90" y="1266066"/>
            <a:ext cx="1760220" cy="46558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662D39-4BCB-4775-A847-CB2F1EB17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7" y="980728"/>
            <a:ext cx="2141220" cy="21183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3F741BD-A527-41E5-B1A5-1B53DDF7C8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71"/>
          <a:stretch/>
        </p:blipFill>
        <p:spPr>
          <a:xfrm>
            <a:off x="7327817" y="980728"/>
            <a:ext cx="1684020" cy="311544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F7F3581-C8CD-4E17-873D-0044D3B17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9" y="3212976"/>
            <a:ext cx="1844040" cy="762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71E650F-8563-44E7-9888-B21D71A4B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0" y="5264216"/>
            <a:ext cx="2217420" cy="7467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FC53172-92FB-40E8-AF95-7F383EB56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01" y="4200342"/>
            <a:ext cx="1874520" cy="22555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60BCC90E-8C4A-4724-A8D6-82C89CEA2E81}"/>
              </a:ext>
            </a:extLst>
          </p:cNvPr>
          <p:cNvSpPr/>
          <p:nvPr/>
        </p:nvSpPr>
        <p:spPr>
          <a:xfrm>
            <a:off x="2394893" y="3504374"/>
            <a:ext cx="823545" cy="47059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CF1A5F8-F3CF-4894-ABB6-F17539DADAE3}"/>
              </a:ext>
            </a:extLst>
          </p:cNvPr>
          <p:cNvSpPr txBox="1"/>
          <p:nvPr/>
        </p:nvSpPr>
        <p:spPr>
          <a:xfrm>
            <a:off x="626567" y="4596672"/>
            <a:ext cx="1768326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rgbClr val="5F5E5C"/>
                </a:solidFill>
                <a:latin typeface="微软雅黑" pitchFamily="34" charset="-122"/>
                <a:ea typeface="微软雅黑" pitchFamily="34" charset="-122"/>
              </a:rPr>
              <a:t>圖層選單一覽表</a:t>
            </a:r>
            <a:endParaRPr lang="zh-CN" altLang="zh-CN" sz="16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8D0F3E8-10DC-4B8F-A0F4-A27D1957F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04" y="4345791"/>
            <a:ext cx="1684020" cy="22387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6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A816F59-28CD-4038-BB8B-3AA3229F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1" y="3635986"/>
            <a:ext cx="6055629" cy="322201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58345" y="60960"/>
            <a:ext cx="7427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定位選單及工程圖籍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B989D6A-DCCF-4CB7-A37C-6C81750AE626}" type="slidenum">
              <a:rPr lang="zh-TW" altLang="en-US" sz="40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fld>
            <a:endParaRPr lang="zh-TW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BC179761-413A-4E06-9BB8-0E997EBE6A2F}"/>
              </a:ext>
            </a:extLst>
          </p:cNvPr>
          <p:cNvSpPr txBox="1"/>
          <p:nvPr/>
        </p:nvSpPr>
        <p:spPr>
          <a:xfrm>
            <a:off x="515327" y="2670066"/>
            <a:ext cx="1768326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rgbClr val="5F5E5C"/>
                </a:solidFill>
                <a:latin typeface="微软雅黑" pitchFamily="34" charset="-122"/>
                <a:ea typeface="微软雅黑" pitchFamily="34" charset="-122"/>
              </a:rPr>
              <a:t>定位選單一覽表</a:t>
            </a:r>
            <a:endParaRPr lang="zh-CN" altLang="zh-CN" sz="16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ED649BA-5252-45EF-BE8B-776F5639E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5" y="1043325"/>
            <a:ext cx="2171700" cy="148723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142C8DC-F606-4F5B-BA5A-FA7AD7018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5" y="3315471"/>
            <a:ext cx="1768327" cy="317242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26676D78-D49A-49B7-8C46-6B3C204D3771}"/>
              </a:ext>
            </a:extLst>
          </p:cNvPr>
          <p:cNvSpPr/>
          <p:nvPr/>
        </p:nvSpPr>
        <p:spPr>
          <a:xfrm rot="18519729">
            <a:off x="3078783" y="1304943"/>
            <a:ext cx="381000" cy="2022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84F4B3E1-2CA5-4ADB-9716-63D3498A7D08}"/>
              </a:ext>
            </a:extLst>
          </p:cNvPr>
          <p:cNvSpPr/>
          <p:nvPr/>
        </p:nvSpPr>
        <p:spPr>
          <a:xfrm>
            <a:off x="2283653" y="2353926"/>
            <a:ext cx="294622" cy="791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936608D-C20C-4CBB-8C63-DA141DDC1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16" y="950734"/>
            <a:ext cx="2127052" cy="40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58345" y="60960"/>
            <a:ext cx="742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原有管線圖資查詢方式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GIS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向量圖資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748237D-3AB0-4816-B529-044B72D2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24"/>
            <a:ext cx="9144000" cy="4341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279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58345" y="60960"/>
            <a:ext cx="826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原有管線圖資查詢方式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GIS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向量圖資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169827" y="-595"/>
            <a:ext cx="79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endParaRPr lang="zh-TW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923E94B-CA18-4B3D-ADF1-D091A4B6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9" y="1036289"/>
            <a:ext cx="8695883" cy="555619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18F9856-FD87-442A-B796-0020E11B1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28" y="3397208"/>
            <a:ext cx="3018833" cy="3133306"/>
          </a:xfrm>
          <a:prstGeom prst="rect">
            <a:avLst/>
          </a:prstGeom>
        </p:spPr>
      </p:pic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5B47859-406C-46A7-9E27-C66284183DC0}"/>
              </a:ext>
            </a:extLst>
          </p:cNvPr>
          <p:cNvCxnSpPr>
            <a:cxnSpLocks/>
          </p:cNvCxnSpPr>
          <p:nvPr/>
        </p:nvCxnSpPr>
        <p:spPr>
          <a:xfrm>
            <a:off x="3742379" y="3439597"/>
            <a:ext cx="932567" cy="1332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片 26" descr="一張含有 文字 的圖片&#10;&#10;自動產生的描述">
            <a:extLst>
              <a:ext uri="{FF2B5EF4-FFF2-40B4-BE49-F238E27FC236}">
                <a16:creationId xmlns:a16="http://schemas.microsoft.com/office/drawing/2014/main" id="{3A697BB1-8206-4972-9E73-930C3CE98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2" y="1332236"/>
            <a:ext cx="1460150" cy="49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6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桌 的圖片&#10;&#10;自動產生的描述">
            <a:extLst>
              <a:ext uri="{FF2B5EF4-FFF2-40B4-BE49-F238E27FC236}">
                <a16:creationId xmlns:a16="http://schemas.microsoft.com/office/drawing/2014/main" id="{853EA3B1-418A-42C6-A8DA-57759A62D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8" y="798346"/>
            <a:ext cx="3566466" cy="295371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58345" y="60960"/>
            <a:ext cx="742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原有管線圖資查詢方式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標案竣工圖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169827" y="-595"/>
            <a:ext cx="101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483A34B-A95E-4095-BA9C-65DAF983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608" y="2174466"/>
            <a:ext cx="6100835" cy="38884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F139245-CA37-4146-977F-C80C5A72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10" y="3803789"/>
            <a:ext cx="5231043" cy="2845291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DA7F9F96-0A47-4EA1-B724-3B9ABA27C962}"/>
              </a:ext>
            </a:extLst>
          </p:cNvPr>
          <p:cNvSpPr/>
          <p:nvPr/>
        </p:nvSpPr>
        <p:spPr>
          <a:xfrm rot="2684748">
            <a:off x="3342285" y="1568837"/>
            <a:ext cx="1108743" cy="197995"/>
          </a:xfrm>
          <a:prstGeom prst="rightArrow">
            <a:avLst>
              <a:gd name="adj1" fmla="val 50000"/>
              <a:gd name="adj2" fmla="val 50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BDAFA6-94E5-43F7-A149-2A57D94C6DD0}"/>
              </a:ext>
            </a:extLst>
          </p:cNvPr>
          <p:cNvSpPr/>
          <p:nvPr/>
        </p:nvSpPr>
        <p:spPr>
          <a:xfrm>
            <a:off x="3106538" y="896233"/>
            <a:ext cx="641896" cy="308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8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分鏡腳本配置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bcfa3596-6baa-40c3-bdd6-0d0d22d229f7" Revision="1" Stencil="System.MyShapes" StencilVersion="1.0"/>
</Control>
</file>

<file path=customXml/itemProps1.xml><?xml version="1.0" encoding="utf-8"?>
<ds:datastoreItem xmlns:ds="http://schemas.openxmlformats.org/officeDocument/2006/customXml" ds:itemID="{2A6DAB52-DA28-453A-9DA8-04EB73D7656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1781</TotalTime>
  <Words>319</Words>
  <Application>Microsoft Office PowerPoint</Application>
  <PresentationFormat>如螢幕大小 (4:3)</PresentationFormat>
  <Paragraphs>67</Paragraphs>
  <Slides>16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16</vt:i4>
      </vt:variant>
    </vt:vector>
  </HeadingPairs>
  <TitlesOfParts>
    <vt:vector size="26" baseType="lpstr">
      <vt:lpstr>微软雅黑</vt:lpstr>
      <vt:lpstr>華康細圓體</vt:lpstr>
      <vt:lpstr>微軟正黑體</vt:lpstr>
      <vt:lpstr>Arial</vt:lpstr>
      <vt:lpstr>Calibri</vt:lpstr>
      <vt:lpstr>Calibri Light</vt:lpstr>
      <vt:lpstr>Wingdings</vt:lpstr>
      <vt:lpstr>Wingdings 2</vt:lpstr>
      <vt:lpstr>Office Theme</vt:lpstr>
      <vt:lpstr>分鏡腳本配置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張簡培智</dc:creator>
  <cp:lastModifiedBy>eillian shang</cp:lastModifiedBy>
  <cp:revision>401</cp:revision>
  <dcterms:created xsi:type="dcterms:W3CDTF">2017-04-05T03:09:13Z</dcterms:created>
  <dcterms:modified xsi:type="dcterms:W3CDTF">2021-09-03T07:07:01Z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